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58" r:id="rId3"/>
    <p:sldId id="259" r:id="rId4"/>
    <p:sldId id="302" r:id="rId5"/>
    <p:sldId id="303" r:id="rId6"/>
    <p:sldId id="313" r:id="rId7"/>
    <p:sldId id="260" r:id="rId8"/>
    <p:sldId id="261" r:id="rId9"/>
    <p:sldId id="262" r:id="rId10"/>
    <p:sldId id="263" r:id="rId11"/>
    <p:sldId id="265" r:id="rId12"/>
    <p:sldId id="279" r:id="rId13"/>
    <p:sldId id="282" r:id="rId14"/>
    <p:sldId id="293" r:id="rId15"/>
    <p:sldId id="280" r:id="rId16"/>
    <p:sldId id="284" r:id="rId17"/>
    <p:sldId id="294" r:id="rId18"/>
    <p:sldId id="285" r:id="rId19"/>
    <p:sldId id="286" r:id="rId20"/>
    <p:sldId id="295" r:id="rId21"/>
    <p:sldId id="283" r:id="rId22"/>
    <p:sldId id="287" r:id="rId23"/>
    <p:sldId id="266" r:id="rId24"/>
    <p:sldId id="264" r:id="rId25"/>
    <p:sldId id="257" r:id="rId26"/>
    <p:sldId id="267" r:id="rId27"/>
    <p:sldId id="270" r:id="rId28"/>
    <p:sldId id="268" r:id="rId29"/>
    <p:sldId id="269" r:id="rId30"/>
    <p:sldId id="274" r:id="rId31"/>
    <p:sldId id="271" r:id="rId32"/>
    <p:sldId id="273" r:id="rId33"/>
    <p:sldId id="275" r:id="rId34"/>
    <p:sldId id="278" r:id="rId35"/>
    <p:sldId id="304" r:id="rId36"/>
    <p:sldId id="305" r:id="rId37"/>
    <p:sldId id="290" r:id="rId38"/>
    <p:sldId id="289" r:id="rId39"/>
    <p:sldId id="306" r:id="rId40"/>
    <p:sldId id="308" r:id="rId41"/>
    <p:sldId id="309" r:id="rId42"/>
    <p:sldId id="276" r:id="rId43"/>
    <p:sldId id="311" r:id="rId44"/>
    <p:sldId id="312" r:id="rId45"/>
    <p:sldId id="310" r:id="rId46"/>
    <p:sldId id="316" r:id="rId47"/>
    <p:sldId id="315" r:id="rId48"/>
    <p:sldId id="317" r:id="rId49"/>
    <p:sldId id="300" r:id="rId50"/>
    <p:sldId id="272" r:id="rId51"/>
    <p:sldId id="301" r:id="rId52"/>
    <p:sldId id="296" r:id="rId53"/>
    <p:sldId id="297" r:id="rId54"/>
    <p:sldId id="298" r:id="rId55"/>
    <p:sldId id="299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557A"/>
    <a:srgbClr val="0790DC"/>
    <a:srgbClr val="2E5A97"/>
    <a:srgbClr val="7F7F7F"/>
    <a:srgbClr val="31475E"/>
    <a:srgbClr val="162737"/>
    <a:srgbClr val="95B2F8"/>
    <a:srgbClr val="DAE3F3"/>
    <a:srgbClr val="00B9E7"/>
    <a:srgbClr val="437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>
      <p:cViewPr varScale="1">
        <p:scale>
          <a:sx n="73" d="100"/>
          <a:sy n="73" d="100"/>
        </p:scale>
        <p:origin x="76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6F850-796B-4C89-AD42-93D31F27F89A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82043-790A-43BF-B61F-7030A71E8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40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82043-790A-43BF-B61F-7030A71E880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0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F7212B-5BC2-4EC2-94FE-EDBFFCE5C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F1B4C2-41E4-458D-A36F-6E0BC0D6F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5DB5CE-A93E-425A-BEEA-EA5F6AA1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052302-B100-4378-A83F-C7FEC8615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7E9D74-2AAD-4BDF-9B1E-8850953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1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83147-50C9-4027-BC09-EE21A8FF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54F8B7-21B4-4D34-A5D4-861BB344F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26B1ED-0027-4644-947E-4EC7D40A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6BE3DC-ADF8-4ACE-8863-3286DBD3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04EDAF-5890-4717-BB3F-602682A0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2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A173114-2898-44E3-B3D8-619B4C477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A025A74-3180-46F1-ACA7-8E1DD319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8AD2D9-CBFB-4C73-911C-BE266FB7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2C921-8858-45C9-B5A6-8411F9B7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68EF65-187F-4F62-B418-8BA0E80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ADEC2-AD89-453C-85E6-0AFFFFB1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0500E-6DDC-403F-AA0E-1C86D138E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FF51A2-F98D-4DBC-BEDD-29D51828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F21FC5-CE8B-4444-9C97-59CA53AA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29FFC6-BE8C-40B7-B30C-F4A063B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2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7506D-B41C-43A3-B093-98EC2E3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002AAD-2230-41DF-B53B-5F3DEEC8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75FEED-4BEC-4D66-ACC0-260EE6CA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EA156C-A0D1-4297-A925-9547E6EA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F8971E-DD77-4C4F-8EC2-EFEC5AFC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0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AB01EB-BFB9-45A2-A9B5-517D0109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BB1A33-F125-4C65-BA07-86DD9FC72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4975E5-07DA-4F40-BBF8-C66CD3B07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2C390A-3B90-4A9D-B7D6-793B8D1B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BC6C47-E7B5-4D63-BB37-EE84F2A5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DD2640-9BF0-4B27-8909-0EBEABD9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0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1F57FA-C12C-4E19-9DD7-68E8B575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A074BB-1E09-4BF3-B627-BB8836AE4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750CE9-0AFD-4272-AC3B-E8A875C6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8EFCC45-38D0-4A0E-A88C-CAF74879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541F23-3554-4A64-BFFC-A8F74CD00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22E6A2-C184-48C4-B1B8-739A7512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7D51D52-A28E-4D1D-A9DC-915F5A43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C2E42B-C8B0-41C3-8E03-B56646D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5DC6B-4367-4091-A839-FBE40C2F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A90697-9CA4-4E19-AEAE-6BD7150D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3E8D00-1AC8-453A-A93F-08766D83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197C571-472E-42FF-A5EC-0761017A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5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4C92DF0-0A9F-4975-85BD-077E25A2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703FC7-4DDF-4825-A366-9D57EF17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E25542-CDB0-49F6-B417-A06B0EE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17D4E-5ABB-4D5F-81A8-2B5487E2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1FA4DA-2E57-4785-92E2-A96F50B3C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C5F57D-C033-4F17-BD54-6E088C7A8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F121EF-9D3C-4A6D-A8C8-426811AF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E72EDD-DF0F-4DB4-8724-06B8B6BA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D1EC73-C1A6-4F36-BC6D-36E89287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390F06-1DE8-4F39-B97C-2F942AB2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D47E16F-AAEC-4AF5-8E53-F18063452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E1FC83C-7430-47E1-8BAE-1D5B32939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C835A2-5E13-40E1-A627-E2F4EEC8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94F539-26FA-4CE7-B2C9-36C6115F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611A7F-5CC0-43A4-970B-8BE00EDF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7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A6036A7-330E-4AA1-A4CA-45087609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70966F-C101-4F5E-BD02-90400DA4A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7D2764-2F89-4053-B41B-91E768767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9FC5A2-6F6C-4D2C-8E7D-344F3D7B6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36BDF6-EFFB-47B2-9000-3C807A582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1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14.svg"/><Relationship Id="rId18" Type="http://schemas.openxmlformats.org/officeDocument/2006/relationships/image" Target="../media/image68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13.png"/><Relationship Id="rId17" Type="http://schemas.openxmlformats.org/officeDocument/2006/relationships/image" Target="../media/image67.png"/><Relationship Id="rId2" Type="http://schemas.openxmlformats.org/officeDocument/2006/relationships/image" Target="../media/image58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12.svg"/><Relationship Id="rId5" Type="http://schemas.openxmlformats.org/officeDocument/2006/relationships/image" Target="../media/image61.pn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69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1.png"/><Relationship Id="rId21" Type="http://schemas.openxmlformats.org/officeDocument/2006/relationships/image" Target="../media/image89.sv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svg"/><Relationship Id="rId2" Type="http://schemas.openxmlformats.org/officeDocument/2006/relationships/image" Target="../media/image70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svg"/><Relationship Id="rId19" Type="http://schemas.openxmlformats.org/officeDocument/2006/relationships/image" Target="../media/image87.sv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5.svg"/><Relationship Id="rId3" Type="http://schemas.openxmlformats.org/officeDocument/2006/relationships/image" Target="../media/image70.png"/><Relationship Id="rId21" Type="http://schemas.openxmlformats.org/officeDocument/2006/relationships/image" Target="../media/image88.png"/><Relationship Id="rId7" Type="http://schemas.openxmlformats.org/officeDocument/2006/relationships/image" Target="../media/image74.sv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image" Target="../media/image91.png"/><Relationship Id="rId16" Type="http://schemas.openxmlformats.org/officeDocument/2006/relationships/image" Target="../media/image83.png"/><Relationship Id="rId20" Type="http://schemas.openxmlformats.org/officeDocument/2006/relationships/image" Target="../media/image8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svg"/><Relationship Id="rId24" Type="http://schemas.openxmlformats.org/officeDocument/2006/relationships/image" Target="../media/image92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23" Type="http://schemas.openxmlformats.org/officeDocument/2006/relationships/image" Target="../media/image90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4" Type="http://schemas.openxmlformats.org/officeDocument/2006/relationships/image" Target="../media/image71.png"/><Relationship Id="rId9" Type="http://schemas.openxmlformats.org/officeDocument/2006/relationships/image" Target="../media/image76.svg"/><Relationship Id="rId14" Type="http://schemas.openxmlformats.org/officeDocument/2006/relationships/image" Target="../media/image81.png"/><Relationship Id="rId22" Type="http://schemas.openxmlformats.org/officeDocument/2006/relationships/image" Target="../media/image8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1.png"/><Relationship Id="rId21" Type="http://schemas.openxmlformats.org/officeDocument/2006/relationships/image" Target="../media/image89.sv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svg"/><Relationship Id="rId2" Type="http://schemas.openxmlformats.org/officeDocument/2006/relationships/image" Target="../media/image70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svg"/><Relationship Id="rId19" Type="http://schemas.openxmlformats.org/officeDocument/2006/relationships/image" Target="../media/image87.sv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96.png"/><Relationship Id="rId3" Type="http://schemas.openxmlformats.org/officeDocument/2006/relationships/image" Target="../media/image72.png"/><Relationship Id="rId7" Type="http://schemas.openxmlformats.org/officeDocument/2006/relationships/image" Target="../media/image81.png"/><Relationship Id="rId12" Type="http://schemas.openxmlformats.org/officeDocument/2006/relationships/image" Target="../media/image9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95.png"/><Relationship Id="rId5" Type="http://schemas.openxmlformats.org/officeDocument/2006/relationships/image" Target="../media/image94.svg"/><Relationship Id="rId15" Type="http://schemas.openxmlformats.org/officeDocument/2006/relationships/image" Target="../media/image98.png"/><Relationship Id="rId10" Type="http://schemas.openxmlformats.org/officeDocument/2006/relationships/image" Target="../media/image89.svg"/><Relationship Id="rId4" Type="http://schemas.openxmlformats.org/officeDocument/2006/relationships/image" Target="../media/image93.png"/><Relationship Id="rId9" Type="http://schemas.openxmlformats.org/officeDocument/2006/relationships/image" Target="../media/image88.png"/><Relationship Id="rId14" Type="http://schemas.openxmlformats.org/officeDocument/2006/relationships/image" Target="../media/image9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92.png"/><Relationship Id="rId3" Type="http://schemas.openxmlformats.org/officeDocument/2006/relationships/image" Target="../media/image70.png"/><Relationship Id="rId7" Type="http://schemas.openxmlformats.org/officeDocument/2006/relationships/image" Target="../media/image79.png"/><Relationship Id="rId12" Type="http://schemas.openxmlformats.org/officeDocument/2006/relationships/image" Target="../media/image95.png"/><Relationship Id="rId2" Type="http://schemas.openxmlformats.org/officeDocument/2006/relationships/image" Target="../media/image91.png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svg"/><Relationship Id="rId11" Type="http://schemas.openxmlformats.org/officeDocument/2006/relationships/image" Target="../media/image89.svg"/><Relationship Id="rId5" Type="http://schemas.openxmlformats.org/officeDocument/2006/relationships/image" Target="../media/image93.png"/><Relationship Id="rId15" Type="http://schemas.openxmlformats.org/officeDocument/2006/relationships/image" Target="../media/image97.png"/><Relationship Id="rId10" Type="http://schemas.openxmlformats.org/officeDocument/2006/relationships/image" Target="../media/image88.png"/><Relationship Id="rId4" Type="http://schemas.openxmlformats.org/officeDocument/2006/relationships/image" Target="../media/image72.png"/><Relationship Id="rId9" Type="http://schemas.openxmlformats.org/officeDocument/2006/relationships/image" Target="../media/image83.png"/><Relationship Id="rId14" Type="http://schemas.openxmlformats.org/officeDocument/2006/relationships/image" Target="../media/image9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75.png"/><Relationship Id="rId3" Type="http://schemas.openxmlformats.org/officeDocument/2006/relationships/image" Target="../media/image72.png"/><Relationship Id="rId7" Type="http://schemas.openxmlformats.org/officeDocument/2006/relationships/image" Target="../media/image89.svg"/><Relationship Id="rId12" Type="http://schemas.openxmlformats.org/officeDocument/2006/relationships/image" Target="../media/image8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83.png"/><Relationship Id="rId5" Type="http://schemas.openxmlformats.org/officeDocument/2006/relationships/image" Target="../media/image81.png"/><Relationship Id="rId10" Type="http://schemas.openxmlformats.org/officeDocument/2006/relationships/image" Target="../media/image95.png"/><Relationship Id="rId4" Type="http://schemas.openxmlformats.org/officeDocument/2006/relationships/image" Target="../media/image79.png"/><Relationship Id="rId9" Type="http://schemas.openxmlformats.org/officeDocument/2006/relationships/image" Target="../media/image94.svg"/><Relationship Id="rId14" Type="http://schemas.openxmlformats.org/officeDocument/2006/relationships/image" Target="../media/image76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81.png"/><Relationship Id="rId18" Type="http://schemas.openxmlformats.org/officeDocument/2006/relationships/image" Target="../media/image80.png"/><Relationship Id="rId26" Type="http://schemas.openxmlformats.org/officeDocument/2006/relationships/image" Target="../media/image103.png"/><Relationship Id="rId3" Type="http://schemas.openxmlformats.org/officeDocument/2006/relationships/image" Target="../media/image71.png"/><Relationship Id="rId21" Type="http://schemas.openxmlformats.org/officeDocument/2006/relationships/image" Target="../media/image95.png"/><Relationship Id="rId7" Type="http://schemas.openxmlformats.org/officeDocument/2006/relationships/image" Target="../media/image75.png"/><Relationship Id="rId12" Type="http://schemas.openxmlformats.org/officeDocument/2006/relationships/image" Target="../media/image83.png"/><Relationship Id="rId17" Type="http://schemas.openxmlformats.org/officeDocument/2006/relationships/image" Target="../media/image79.png"/><Relationship Id="rId25" Type="http://schemas.openxmlformats.org/officeDocument/2006/relationships/image" Target="../media/image94.svg"/><Relationship Id="rId2" Type="http://schemas.openxmlformats.org/officeDocument/2006/relationships/image" Target="../media/image70.png"/><Relationship Id="rId16" Type="http://schemas.openxmlformats.org/officeDocument/2006/relationships/image" Target="../media/image90.png"/><Relationship Id="rId20" Type="http://schemas.openxmlformats.org/officeDocument/2006/relationships/image" Target="../media/image100.svg"/><Relationship Id="rId29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82.png"/><Relationship Id="rId24" Type="http://schemas.openxmlformats.org/officeDocument/2006/relationships/image" Target="../media/image93.png"/><Relationship Id="rId5" Type="http://schemas.openxmlformats.org/officeDocument/2006/relationships/image" Target="../media/image73.png"/><Relationship Id="rId15" Type="http://schemas.openxmlformats.org/officeDocument/2006/relationships/image" Target="../media/image89.svg"/><Relationship Id="rId23" Type="http://schemas.openxmlformats.org/officeDocument/2006/relationships/image" Target="../media/image102.png"/><Relationship Id="rId28" Type="http://schemas.openxmlformats.org/officeDocument/2006/relationships/image" Target="../media/image105.svg"/><Relationship Id="rId10" Type="http://schemas.openxmlformats.org/officeDocument/2006/relationships/image" Target="../media/image78.svg"/><Relationship Id="rId19" Type="http://schemas.openxmlformats.org/officeDocument/2006/relationships/image" Target="../media/image99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8.png"/><Relationship Id="rId22" Type="http://schemas.openxmlformats.org/officeDocument/2006/relationships/image" Target="../media/image101.png"/><Relationship Id="rId27" Type="http://schemas.openxmlformats.org/officeDocument/2006/relationships/image" Target="../media/image10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3.png"/><Relationship Id="rId18" Type="http://schemas.openxmlformats.org/officeDocument/2006/relationships/image" Target="../media/image79.png"/><Relationship Id="rId26" Type="http://schemas.openxmlformats.org/officeDocument/2006/relationships/image" Target="../media/image94.svg"/><Relationship Id="rId3" Type="http://schemas.openxmlformats.org/officeDocument/2006/relationships/image" Target="../media/image70.png"/><Relationship Id="rId21" Type="http://schemas.openxmlformats.org/officeDocument/2006/relationships/image" Target="../media/image100.svg"/><Relationship Id="rId7" Type="http://schemas.openxmlformats.org/officeDocument/2006/relationships/image" Target="../media/image74.svg"/><Relationship Id="rId12" Type="http://schemas.openxmlformats.org/officeDocument/2006/relationships/image" Target="../media/image82.png"/><Relationship Id="rId17" Type="http://schemas.openxmlformats.org/officeDocument/2006/relationships/image" Target="../media/image90.png"/><Relationship Id="rId25" Type="http://schemas.openxmlformats.org/officeDocument/2006/relationships/image" Target="../media/image93.png"/><Relationship Id="rId2" Type="http://schemas.openxmlformats.org/officeDocument/2006/relationships/image" Target="../media/image91.png"/><Relationship Id="rId16" Type="http://schemas.openxmlformats.org/officeDocument/2006/relationships/image" Target="../media/image89.svg"/><Relationship Id="rId20" Type="http://schemas.openxmlformats.org/officeDocument/2006/relationships/image" Target="../media/image99.png"/><Relationship Id="rId29" Type="http://schemas.openxmlformats.org/officeDocument/2006/relationships/image" Target="../media/image10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svg"/><Relationship Id="rId24" Type="http://schemas.openxmlformats.org/officeDocument/2006/relationships/image" Target="../media/image102.png"/><Relationship Id="rId5" Type="http://schemas.openxmlformats.org/officeDocument/2006/relationships/image" Target="../media/image72.png"/><Relationship Id="rId15" Type="http://schemas.openxmlformats.org/officeDocument/2006/relationships/image" Target="../media/image88.png"/><Relationship Id="rId23" Type="http://schemas.openxmlformats.org/officeDocument/2006/relationships/image" Target="../media/image101.png"/><Relationship Id="rId28" Type="http://schemas.openxmlformats.org/officeDocument/2006/relationships/image" Target="../media/image104.png"/><Relationship Id="rId10" Type="http://schemas.openxmlformats.org/officeDocument/2006/relationships/image" Target="../media/image77.png"/><Relationship Id="rId19" Type="http://schemas.openxmlformats.org/officeDocument/2006/relationships/image" Target="../media/image80.png"/><Relationship Id="rId4" Type="http://schemas.openxmlformats.org/officeDocument/2006/relationships/image" Target="../media/image71.png"/><Relationship Id="rId9" Type="http://schemas.openxmlformats.org/officeDocument/2006/relationships/image" Target="../media/image76.svg"/><Relationship Id="rId14" Type="http://schemas.openxmlformats.org/officeDocument/2006/relationships/image" Target="../media/image81.png"/><Relationship Id="rId22" Type="http://schemas.openxmlformats.org/officeDocument/2006/relationships/image" Target="../media/image95.png"/><Relationship Id="rId27" Type="http://schemas.openxmlformats.org/officeDocument/2006/relationships/image" Target="../media/image103.png"/><Relationship Id="rId30" Type="http://schemas.openxmlformats.org/officeDocument/2006/relationships/image" Target="../media/image10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89.svg"/><Relationship Id="rId18" Type="http://schemas.openxmlformats.org/officeDocument/2006/relationships/image" Target="../media/image100.svg"/><Relationship Id="rId3" Type="http://schemas.openxmlformats.org/officeDocument/2006/relationships/image" Target="../media/image71.png"/><Relationship Id="rId21" Type="http://schemas.openxmlformats.org/officeDocument/2006/relationships/image" Target="../media/image104.png"/><Relationship Id="rId7" Type="http://schemas.openxmlformats.org/officeDocument/2006/relationships/image" Target="../media/image75.png"/><Relationship Id="rId12" Type="http://schemas.openxmlformats.org/officeDocument/2006/relationships/image" Target="../media/image88.png"/><Relationship Id="rId17" Type="http://schemas.openxmlformats.org/officeDocument/2006/relationships/image" Target="../media/image99.png"/><Relationship Id="rId25" Type="http://schemas.openxmlformats.org/officeDocument/2006/relationships/image" Target="../media/image95.png"/><Relationship Id="rId2" Type="http://schemas.openxmlformats.org/officeDocument/2006/relationships/image" Target="../media/image70.png"/><Relationship Id="rId16" Type="http://schemas.openxmlformats.org/officeDocument/2006/relationships/image" Target="../media/image81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82.png"/><Relationship Id="rId24" Type="http://schemas.openxmlformats.org/officeDocument/2006/relationships/image" Target="../media/image83.png"/><Relationship Id="rId5" Type="http://schemas.openxmlformats.org/officeDocument/2006/relationships/image" Target="../media/image73.png"/><Relationship Id="rId15" Type="http://schemas.openxmlformats.org/officeDocument/2006/relationships/image" Target="../media/image80.png"/><Relationship Id="rId23" Type="http://schemas.openxmlformats.org/officeDocument/2006/relationships/image" Target="../media/image106.png"/><Relationship Id="rId10" Type="http://schemas.openxmlformats.org/officeDocument/2006/relationships/image" Target="../media/image78.svg"/><Relationship Id="rId19" Type="http://schemas.openxmlformats.org/officeDocument/2006/relationships/image" Target="../media/image102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79.png"/><Relationship Id="rId22" Type="http://schemas.openxmlformats.org/officeDocument/2006/relationships/image" Target="../media/image10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5.pn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1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7.png"/><Relationship Id="rId7" Type="http://schemas.openxmlformats.org/officeDocument/2006/relationships/image" Target="../media/image13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30.png"/><Relationship Id="rId10" Type="http://schemas.openxmlformats.org/officeDocument/2006/relationships/image" Target="../media/image133.png"/><Relationship Id="rId4" Type="http://schemas.openxmlformats.org/officeDocument/2006/relationships/image" Target="../media/image128.png"/><Relationship Id="rId9" Type="http://schemas.openxmlformats.org/officeDocument/2006/relationships/image" Target="../media/image13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2.svg"/><Relationship Id="rId21" Type="http://schemas.openxmlformats.org/officeDocument/2006/relationships/image" Target="../media/image30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8.png"/><Relationship Id="rId7" Type="http://schemas.openxmlformats.org/officeDocument/2006/relationships/image" Target="../media/image130.sv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30.png"/><Relationship Id="rId10" Type="http://schemas.openxmlformats.org/officeDocument/2006/relationships/image" Target="../media/image133.png"/><Relationship Id="rId4" Type="http://schemas.openxmlformats.org/officeDocument/2006/relationships/image" Target="../media/image136.png"/><Relationship Id="rId9" Type="http://schemas.openxmlformats.org/officeDocument/2006/relationships/image" Target="../media/image132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8.png"/><Relationship Id="rId7" Type="http://schemas.openxmlformats.org/officeDocument/2006/relationships/image" Target="../media/image130.sv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30.png"/><Relationship Id="rId10" Type="http://schemas.openxmlformats.org/officeDocument/2006/relationships/image" Target="../media/image133.png"/><Relationship Id="rId4" Type="http://schemas.openxmlformats.org/officeDocument/2006/relationships/image" Target="../media/image136.png"/><Relationship Id="rId9" Type="http://schemas.openxmlformats.org/officeDocument/2006/relationships/image" Target="../media/image132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34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5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svg"/><Relationship Id="rId11" Type="http://schemas.openxmlformats.org/officeDocument/2006/relationships/image" Target="../media/image151.png"/><Relationship Id="rId5" Type="http://schemas.openxmlformats.org/officeDocument/2006/relationships/image" Target="../media/image131.png"/><Relationship Id="rId10" Type="http://schemas.openxmlformats.org/officeDocument/2006/relationships/image" Target="../media/image150.png"/><Relationship Id="rId4" Type="http://schemas.openxmlformats.org/officeDocument/2006/relationships/image" Target="../media/image130.svg"/><Relationship Id="rId9" Type="http://schemas.openxmlformats.org/officeDocument/2006/relationships/image" Target="../media/image149.png"/><Relationship Id="rId14" Type="http://schemas.openxmlformats.org/officeDocument/2006/relationships/image" Target="../media/image15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56.png"/><Relationship Id="rId18" Type="http://schemas.openxmlformats.org/officeDocument/2006/relationships/image" Target="../media/image149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55.png"/><Relationship Id="rId17" Type="http://schemas.openxmlformats.org/officeDocument/2006/relationships/image" Target="../media/image160.png"/><Relationship Id="rId2" Type="http://schemas.openxmlformats.org/officeDocument/2006/relationships/image" Target="../media/image30.png"/><Relationship Id="rId16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svg"/><Relationship Id="rId11" Type="http://schemas.openxmlformats.org/officeDocument/2006/relationships/image" Target="../media/image154.png"/><Relationship Id="rId5" Type="http://schemas.openxmlformats.org/officeDocument/2006/relationships/image" Target="../media/image131.png"/><Relationship Id="rId15" Type="http://schemas.openxmlformats.org/officeDocument/2006/relationships/image" Target="../media/image158.png"/><Relationship Id="rId10" Type="http://schemas.openxmlformats.org/officeDocument/2006/relationships/image" Target="../media/image151.png"/><Relationship Id="rId19" Type="http://schemas.openxmlformats.org/officeDocument/2006/relationships/image" Target="../media/image161.png"/><Relationship Id="rId4" Type="http://schemas.openxmlformats.org/officeDocument/2006/relationships/image" Target="../media/image130.svg"/><Relationship Id="rId9" Type="http://schemas.openxmlformats.org/officeDocument/2006/relationships/image" Target="../media/image150.png"/><Relationship Id="rId14" Type="http://schemas.openxmlformats.org/officeDocument/2006/relationships/image" Target="../media/image15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53.png"/><Relationship Id="rId3" Type="http://schemas.openxmlformats.org/officeDocument/2006/relationships/image" Target="../media/image30.png"/><Relationship Id="rId7" Type="http://schemas.openxmlformats.org/officeDocument/2006/relationships/image" Target="../media/image132.svg"/><Relationship Id="rId12" Type="http://schemas.openxmlformats.org/officeDocument/2006/relationships/image" Target="../media/image134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50.png"/><Relationship Id="rId5" Type="http://schemas.openxmlformats.org/officeDocument/2006/relationships/image" Target="../media/image130.svg"/><Relationship Id="rId15" Type="http://schemas.openxmlformats.org/officeDocument/2006/relationships/image" Target="../media/image163.png"/><Relationship Id="rId10" Type="http://schemas.openxmlformats.org/officeDocument/2006/relationships/image" Target="../media/image149.png"/><Relationship Id="rId4" Type="http://schemas.openxmlformats.org/officeDocument/2006/relationships/image" Target="../media/image129.png"/><Relationship Id="rId9" Type="http://schemas.openxmlformats.org/officeDocument/2006/relationships/image" Target="../media/image34.png"/><Relationship Id="rId14" Type="http://schemas.openxmlformats.org/officeDocument/2006/relationships/image" Target="../media/image1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29.png"/><Relationship Id="rId7" Type="http://schemas.openxmlformats.org/officeDocument/2006/relationships/image" Target="../media/image155.png"/><Relationship Id="rId12" Type="http://schemas.openxmlformats.org/officeDocument/2006/relationships/image" Target="../media/image16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svg"/><Relationship Id="rId11" Type="http://schemas.openxmlformats.org/officeDocument/2006/relationships/image" Target="../media/image167.png"/><Relationship Id="rId5" Type="http://schemas.openxmlformats.org/officeDocument/2006/relationships/image" Target="../media/image131.png"/><Relationship Id="rId10" Type="http://schemas.openxmlformats.org/officeDocument/2006/relationships/image" Target="../media/image166.png"/><Relationship Id="rId4" Type="http://schemas.openxmlformats.org/officeDocument/2006/relationships/image" Target="../media/image130.svg"/><Relationship Id="rId9" Type="http://schemas.openxmlformats.org/officeDocument/2006/relationships/image" Target="../media/image16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13" Type="http://schemas.openxmlformats.org/officeDocument/2006/relationships/image" Target="../media/image169.png"/><Relationship Id="rId3" Type="http://schemas.openxmlformats.org/officeDocument/2006/relationships/image" Target="../media/image167.png"/><Relationship Id="rId7" Type="http://schemas.openxmlformats.org/officeDocument/2006/relationships/image" Target="../media/image129.png"/><Relationship Id="rId12" Type="http://schemas.openxmlformats.org/officeDocument/2006/relationships/image" Target="../media/image165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155.png"/><Relationship Id="rId5" Type="http://schemas.openxmlformats.org/officeDocument/2006/relationships/image" Target="../media/image161.png"/><Relationship Id="rId10" Type="http://schemas.openxmlformats.org/officeDocument/2006/relationships/image" Target="../media/image132.svg"/><Relationship Id="rId4" Type="http://schemas.openxmlformats.org/officeDocument/2006/relationships/image" Target="../media/image168.png"/><Relationship Id="rId9" Type="http://schemas.openxmlformats.org/officeDocument/2006/relationships/image" Target="../media/image13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70.png"/><Relationship Id="rId7" Type="http://schemas.openxmlformats.org/officeDocument/2006/relationships/image" Target="../media/image17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78.png"/><Relationship Id="rId18" Type="http://schemas.openxmlformats.org/officeDocument/2006/relationships/image" Target="../media/image181.png"/><Relationship Id="rId3" Type="http://schemas.openxmlformats.org/officeDocument/2006/relationships/image" Target="../media/image175.png"/><Relationship Id="rId7" Type="http://schemas.openxmlformats.org/officeDocument/2006/relationships/image" Target="../media/image177.png"/><Relationship Id="rId12" Type="http://schemas.microsoft.com/office/2007/relationships/hdphoto" Target="../media/hdphoto2.wdp"/><Relationship Id="rId17" Type="http://schemas.openxmlformats.org/officeDocument/2006/relationships/image" Target="../media/image180.png"/><Relationship Id="rId2" Type="http://schemas.openxmlformats.org/officeDocument/2006/relationships/image" Target="../media/image174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11" Type="http://schemas.openxmlformats.org/officeDocument/2006/relationships/image" Target="../media/image6.png"/><Relationship Id="rId5" Type="http://schemas.openxmlformats.org/officeDocument/2006/relationships/image" Target="../media/image18.svg"/><Relationship Id="rId15" Type="http://schemas.openxmlformats.org/officeDocument/2006/relationships/image" Target="../media/image179.png"/><Relationship Id="rId10" Type="http://schemas.microsoft.com/office/2007/relationships/hdphoto" Target="../media/hdphoto1.wdp"/><Relationship Id="rId19" Type="http://schemas.openxmlformats.org/officeDocument/2006/relationships/image" Target="../media/image36.png"/><Relationship Id="rId4" Type="http://schemas.openxmlformats.org/officeDocument/2006/relationships/image" Target="../media/image17.png"/><Relationship Id="rId9" Type="http://schemas.openxmlformats.org/officeDocument/2006/relationships/image" Target="../media/image5.png"/><Relationship Id="rId14" Type="http://schemas.microsoft.com/office/2007/relationships/hdphoto" Target="../media/hdphoto6.wdp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4.png"/><Relationship Id="rId7" Type="http://schemas.openxmlformats.org/officeDocument/2006/relationships/image" Target="../media/image183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.svg"/><Relationship Id="rId10" Type="http://schemas.openxmlformats.org/officeDocument/2006/relationships/image" Target="../media/image186.png"/><Relationship Id="rId4" Type="http://schemas.openxmlformats.org/officeDocument/2006/relationships/image" Target="../media/image17.png"/><Relationship Id="rId9" Type="http://schemas.openxmlformats.org/officeDocument/2006/relationships/image" Target="../media/image18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9.png"/><Relationship Id="rId7" Type="http://schemas.openxmlformats.org/officeDocument/2006/relationships/image" Target="../media/image190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microsoft.com/office/2007/relationships/hdphoto" Target="../media/hdphoto7.wdp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78">
            <a:extLst>
              <a:ext uri="{FF2B5EF4-FFF2-40B4-BE49-F238E27FC236}">
                <a16:creationId xmlns:a16="http://schemas.microsoft.com/office/drawing/2014/main" id="{C04510BF-5579-48F6-8961-F2FB3C80D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20507"/>
              </p:ext>
            </p:extLst>
          </p:nvPr>
        </p:nvGraphicFramePr>
        <p:xfrm>
          <a:off x="1503310" y="-655109"/>
          <a:ext cx="6054128" cy="7467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9282">
                  <a:extLst>
                    <a:ext uri="{9D8B030D-6E8A-4147-A177-3AD203B41FA5}">
                      <a16:colId xmlns:a16="http://schemas.microsoft.com/office/drawing/2014/main" val="1233481184"/>
                    </a:ext>
                  </a:extLst>
                </a:gridCol>
                <a:gridCol w="1378835">
                  <a:extLst>
                    <a:ext uri="{9D8B030D-6E8A-4147-A177-3AD203B41FA5}">
                      <a16:colId xmlns:a16="http://schemas.microsoft.com/office/drawing/2014/main" val="4194853655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1291443419"/>
                    </a:ext>
                  </a:extLst>
                </a:gridCol>
                <a:gridCol w="764274">
                  <a:extLst>
                    <a:ext uri="{9D8B030D-6E8A-4147-A177-3AD203B41FA5}">
                      <a16:colId xmlns:a16="http://schemas.microsoft.com/office/drawing/2014/main" val="35141055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0840608"/>
                    </a:ext>
                  </a:extLst>
                </a:gridCol>
                <a:gridCol w="990358">
                  <a:extLst>
                    <a:ext uri="{9D8B030D-6E8A-4147-A177-3AD203B41FA5}">
                      <a16:colId xmlns:a16="http://schemas.microsoft.com/office/drawing/2014/main" val="3848389343"/>
                    </a:ext>
                  </a:extLst>
                </a:gridCol>
              </a:tblGrid>
              <a:tr h="302821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b="0" dirty="0">
                          <a:solidFill>
                            <a:schemeClr val="bg1"/>
                          </a:solidFill>
                        </a:rPr>
                        <a:t>Result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Output Level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Instant Detect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All Areas Output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Models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5684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VGG</a:t>
                      </a:r>
                    </a:p>
                    <a:p>
                      <a:pPr algn="ctr"/>
                      <a:r>
                        <a:rPr lang="en-US" sz="1400" dirty="0" err="1"/>
                        <a:t>ResNet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Inception</a:t>
                      </a:r>
                    </a:p>
                    <a:p>
                      <a:pPr algn="ctr"/>
                      <a:r>
                        <a:rPr lang="en-US" sz="1400" dirty="0" err="1"/>
                        <a:t>MobileNet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 err="1"/>
                        <a:t>DenseNet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28345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  <a:p>
                      <a:r>
                        <a:rPr lang="en-US" sz="1400" dirty="0"/>
                        <a:t>Localization</a:t>
                      </a:r>
                      <a:endParaRPr lang="ja-JP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HOG</a:t>
                      </a:r>
                    </a:p>
                    <a:p>
                      <a:pPr algn="ctr"/>
                      <a:r>
                        <a:rPr lang="en-US" sz="1400" dirty="0"/>
                        <a:t>BOF</a:t>
                      </a:r>
                    </a:p>
                    <a:p>
                      <a:pPr algn="ctr"/>
                      <a:r>
                        <a:rPr lang="en-US" sz="1400" dirty="0"/>
                        <a:t>PASCAL VOC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398175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Object Detection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R-CNN</a:t>
                      </a:r>
                    </a:p>
                    <a:p>
                      <a:pPr algn="ctr"/>
                      <a:r>
                        <a:rPr lang="en-US" sz="1400" dirty="0"/>
                        <a:t>Fast R-CNN</a:t>
                      </a:r>
                    </a:p>
                    <a:p>
                      <a:pPr algn="ctr"/>
                      <a:r>
                        <a:rPr lang="en-US" sz="1400" dirty="0"/>
                        <a:t>SDD</a:t>
                      </a:r>
                    </a:p>
                    <a:p>
                      <a:pPr algn="ctr"/>
                      <a:r>
                        <a:rPr lang="en-US" sz="1400" dirty="0"/>
                        <a:t>YOLO</a:t>
                      </a:r>
                    </a:p>
                    <a:p>
                      <a:pPr algn="ctr"/>
                      <a:r>
                        <a:rPr lang="en-US" sz="1400" dirty="0" err="1"/>
                        <a:t>RetinaNet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35739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Semantic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U-NET</a:t>
                      </a:r>
                    </a:p>
                    <a:p>
                      <a:pPr algn="ctr"/>
                      <a:r>
                        <a:rPr lang="it-IT" sz="1400" dirty="0"/>
                        <a:t>MULTISCALE</a:t>
                      </a:r>
                    </a:p>
                    <a:p>
                      <a:pPr algn="ctr"/>
                      <a:r>
                        <a:rPr lang="it-IT" sz="1400" dirty="0"/>
                        <a:t>HYBRID CNN-CRF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23650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Instant Segmentation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Mask R-CNN</a:t>
                      </a:r>
                    </a:p>
                    <a:p>
                      <a:pPr algn="ctr"/>
                      <a:r>
                        <a:rPr lang="en-US" sz="1400" dirty="0" err="1"/>
                        <a:t>DeepMask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FCIS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53893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Panoptic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Panoptic Feature Pyramid Network</a:t>
                      </a:r>
                    </a:p>
                    <a:p>
                      <a:pPr algn="ctr"/>
                      <a:r>
                        <a:rPr lang="en-US" sz="1400" dirty="0" err="1"/>
                        <a:t>UPSNet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63020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C7EC8FDD-389F-4FA5-A3C4-E15D2EBD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780" y="484"/>
            <a:ext cx="1286367" cy="91447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0D0E2D-F1CF-450C-ADDE-4D5DED3FD160}"/>
              </a:ext>
            </a:extLst>
          </p:cNvPr>
          <p:cNvSpPr txBox="1"/>
          <p:nvPr/>
        </p:nvSpPr>
        <p:spPr>
          <a:xfrm>
            <a:off x="2809545" y="-54843"/>
            <a:ext cx="1283987" cy="129043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</a:rPr>
              <a:t>Dog 98%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EB88842-242B-4ACB-86AF-3F8DD4C2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62" y="2347272"/>
            <a:ext cx="1286367" cy="91447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DD7B13-A66A-40E2-A855-DF69B81055DE}"/>
              </a:ext>
            </a:extLst>
          </p:cNvPr>
          <p:cNvSpPr/>
          <p:nvPr/>
        </p:nvSpPr>
        <p:spPr>
          <a:xfrm>
            <a:off x="3036832" y="2378125"/>
            <a:ext cx="396391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726B89-22D2-436E-884D-27FF10B44D82}"/>
              </a:ext>
            </a:extLst>
          </p:cNvPr>
          <p:cNvSpPr/>
          <p:nvPr/>
        </p:nvSpPr>
        <p:spPr>
          <a:xfrm>
            <a:off x="3350473" y="2462214"/>
            <a:ext cx="458984" cy="684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F3563-BBE8-4343-AFC5-29B195C52EC2}"/>
              </a:ext>
            </a:extLst>
          </p:cNvPr>
          <p:cNvSpPr txBox="1"/>
          <p:nvPr/>
        </p:nvSpPr>
        <p:spPr>
          <a:xfrm>
            <a:off x="3019130" y="2296374"/>
            <a:ext cx="434416" cy="139640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B8FA9E2-75E2-4BC7-9F5A-6A347C795B3A}"/>
              </a:ext>
            </a:extLst>
          </p:cNvPr>
          <p:cNvSpPr txBox="1"/>
          <p:nvPr/>
        </p:nvSpPr>
        <p:spPr>
          <a:xfrm>
            <a:off x="3338827" y="3091204"/>
            <a:ext cx="477454" cy="11930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97%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E280C29-3FB2-49FE-BF71-C6BAA6A2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91" y="3491018"/>
            <a:ext cx="1286367" cy="91447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C622A7E-6A0C-4605-BAFE-2E533C8EB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97" y="5166128"/>
            <a:ext cx="1287680" cy="3544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B6F9641-9532-4241-8159-BC69B7596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622"/>
          <a:stretch/>
        </p:blipFill>
        <p:spPr>
          <a:xfrm>
            <a:off x="2828596" y="4608071"/>
            <a:ext cx="1287680" cy="57185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A20FB66-B920-49F4-A036-432C28854F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5903" y="4706678"/>
            <a:ext cx="463584" cy="75936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7FFFC80-4D59-4F72-B009-C2CC45F4693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9476" y="4756623"/>
            <a:ext cx="392483" cy="67689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647C322-EC66-4003-B24F-7AC9080D202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8214" y="6318816"/>
            <a:ext cx="1287680" cy="35445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94AB98F-CA57-4EC8-9D4A-F22E4C6E2F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t="53622"/>
          <a:stretch/>
        </p:blipFill>
        <p:spPr>
          <a:xfrm>
            <a:off x="2808213" y="5760759"/>
            <a:ext cx="1287680" cy="5718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91C9A3-7E35-4418-9E1B-69AE134DDBB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5520" y="5859366"/>
            <a:ext cx="463584" cy="7593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E8B7185-FB32-4F02-8516-76596698912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9093" y="5909311"/>
            <a:ext cx="392483" cy="67689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A600423-43F7-4FBF-81A8-46BD3C648381}"/>
              </a:ext>
            </a:extLst>
          </p:cNvPr>
          <p:cNvSpPr txBox="1"/>
          <p:nvPr/>
        </p:nvSpPr>
        <p:spPr>
          <a:xfrm>
            <a:off x="1489662" y="-1023267"/>
            <a:ext cx="6081424" cy="369332"/>
          </a:xfrm>
          <a:prstGeom prst="rect">
            <a:avLst/>
          </a:prstGeom>
          <a:solidFill>
            <a:srgbClr val="333F5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2EA635E4-0D2D-4129-A0AA-79A5803D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39" y="1177411"/>
            <a:ext cx="1286367" cy="914479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8B6E032-6B5F-473D-A4FE-AF0201E59B8B}"/>
              </a:ext>
            </a:extLst>
          </p:cNvPr>
          <p:cNvSpPr/>
          <p:nvPr/>
        </p:nvSpPr>
        <p:spPr>
          <a:xfrm>
            <a:off x="3016509" y="1208264"/>
            <a:ext cx="705067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F913899-5ABB-4EF9-A991-6FD1613E964C}"/>
              </a:ext>
            </a:extLst>
          </p:cNvPr>
          <p:cNvSpPr txBox="1"/>
          <p:nvPr/>
        </p:nvSpPr>
        <p:spPr>
          <a:xfrm>
            <a:off x="2998807" y="1106952"/>
            <a:ext cx="743152" cy="159201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93E8DE8-4788-46D2-906A-BE3D1B9E70C9}"/>
              </a:ext>
            </a:extLst>
          </p:cNvPr>
          <p:cNvSpPr/>
          <p:nvPr/>
        </p:nvSpPr>
        <p:spPr>
          <a:xfrm>
            <a:off x="1489662" y="6812491"/>
            <a:ext cx="6095072" cy="2021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https://jingwora.github.io/</a:t>
            </a:r>
          </a:p>
        </p:txBody>
      </p:sp>
    </p:spTree>
    <p:extLst>
      <p:ext uri="{BB962C8B-B14F-4D97-AF65-F5344CB8AC3E}">
        <p14:creationId xmlns:p14="http://schemas.microsoft.com/office/powerpoint/2010/main" val="137190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28B6733-F652-4B0E-BB11-56600F4F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640" y="-49875"/>
            <a:ext cx="4755292" cy="375546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576601C-FE47-406D-8F2B-DF7510E5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750" y="0"/>
            <a:ext cx="4749196" cy="37554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2C564A9-6E4F-4233-B3B2-A86C14D1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044" y="0"/>
            <a:ext cx="4724809" cy="376155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4699218-31DD-4985-BD65-7AC6383B8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109299"/>
            <a:ext cx="12192000" cy="31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17C6E911-91F1-48BD-8C32-6A804B5A38C7}"/>
              </a:ext>
            </a:extLst>
          </p:cNvPr>
          <p:cNvSpPr/>
          <p:nvPr/>
        </p:nvSpPr>
        <p:spPr>
          <a:xfrm>
            <a:off x="8393547" y="4556699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00A592-6920-4385-A783-1D547D56136A}"/>
              </a:ext>
            </a:extLst>
          </p:cNvPr>
          <p:cNvSpPr/>
          <p:nvPr/>
        </p:nvSpPr>
        <p:spPr>
          <a:xfrm>
            <a:off x="8719753" y="510613"/>
            <a:ext cx="3103279" cy="3395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4CF4EFE1-B978-4306-B48E-9B3CAEC247E6}"/>
              </a:ext>
            </a:extLst>
          </p:cNvPr>
          <p:cNvSpPr/>
          <p:nvPr/>
        </p:nvSpPr>
        <p:spPr>
          <a:xfrm flipV="1">
            <a:off x="5810408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9D9BDF77-8709-4550-99F6-B0A3350B4D6D}"/>
              </a:ext>
            </a:extLst>
          </p:cNvPr>
          <p:cNvSpPr/>
          <p:nvPr/>
        </p:nvSpPr>
        <p:spPr>
          <a:xfrm flipV="1">
            <a:off x="5091069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CE13D8-C161-4EEC-9A6B-7C5FBFC46D8C}"/>
              </a:ext>
            </a:extLst>
          </p:cNvPr>
          <p:cNvSpPr/>
          <p:nvPr/>
        </p:nvSpPr>
        <p:spPr>
          <a:xfrm>
            <a:off x="5145968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47AC1E-169A-4BF6-B7B0-B21261FA76D6}"/>
              </a:ext>
            </a:extLst>
          </p:cNvPr>
          <p:cNvSpPr/>
          <p:nvPr/>
        </p:nvSpPr>
        <p:spPr>
          <a:xfrm>
            <a:off x="5278865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DF22225-97F1-4549-8152-2557BFDB22DA}"/>
              </a:ext>
            </a:extLst>
          </p:cNvPr>
          <p:cNvSpPr/>
          <p:nvPr/>
        </p:nvSpPr>
        <p:spPr>
          <a:xfrm>
            <a:off x="5278865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151893-C281-4CDF-BEFA-48CAD00CF558}"/>
              </a:ext>
            </a:extLst>
          </p:cNvPr>
          <p:cNvGrpSpPr/>
          <p:nvPr/>
        </p:nvGrpSpPr>
        <p:grpSpPr>
          <a:xfrm>
            <a:off x="5384309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0213E0-D686-4E88-8741-58DB25E6ACE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DBCD15-A891-4082-AD3F-081F54D90938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45A523C-F203-4C6C-975E-9D30DFF649A3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A9BE33-6774-4D38-80FE-703E0FB2011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D5CB50-CD90-46EC-8A28-3AD602354561}"/>
              </a:ext>
            </a:extLst>
          </p:cNvPr>
          <p:cNvGrpSpPr/>
          <p:nvPr/>
        </p:nvGrpSpPr>
        <p:grpSpPr>
          <a:xfrm>
            <a:off x="5639076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A14E38-21A5-4B00-B487-D7935C0E443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EA292EC-0084-48ED-97C7-94A0ABAC095D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BB58CC-1721-4D72-B01F-55BB01AFC76B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D93869-C542-4F97-929D-ABABF5F5F53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6" name="Picture 12" descr="Simple Notepad PNG Transparent Background, Free Download ...">
            <a:extLst>
              <a:ext uri="{FF2B5EF4-FFF2-40B4-BE49-F238E27FC236}">
                <a16:creationId xmlns:a16="http://schemas.microsoft.com/office/drawing/2014/main" id="{EF70E91B-49C8-4FB0-A077-B3DA216B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09" y="789978"/>
            <a:ext cx="698063" cy="69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100197FF-5830-4CDA-A0FF-FF0AF6B1CAB7}"/>
              </a:ext>
            </a:extLst>
          </p:cNvPr>
          <p:cNvSpPr/>
          <p:nvPr/>
        </p:nvSpPr>
        <p:spPr>
          <a:xfrm>
            <a:off x="5838539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0BE1AD-38E9-4A49-A282-E77BD231F230}"/>
              </a:ext>
            </a:extLst>
          </p:cNvPr>
          <p:cNvSpPr/>
          <p:nvPr/>
        </p:nvSpPr>
        <p:spPr>
          <a:xfrm>
            <a:off x="5142284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3C7DF16-A0D9-47DE-9E9A-7C95A03C0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284" y="1737957"/>
            <a:ext cx="987638" cy="12619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5BD4D62-5417-4499-8A2E-F7C4D8C8B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84" y="902733"/>
            <a:ext cx="3907875" cy="293243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C539C3D-D414-4679-A128-A9845AF48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54" y="4432401"/>
            <a:ext cx="4304149" cy="144487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46C60D2-5298-41EA-9E36-4780064AC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4743" y="688592"/>
            <a:ext cx="1359692" cy="14885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C06A02A-3031-44DD-88BC-D854E5C3F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9165" y="767615"/>
            <a:ext cx="1418651" cy="1411764"/>
          </a:xfrm>
          <a:prstGeom prst="rect">
            <a:avLst/>
          </a:prstGeom>
        </p:spPr>
      </p:pic>
      <p:pic>
        <p:nvPicPr>
          <p:cNvPr id="1026" name="Picture 2" descr="Apple, device, electronic, gadget, imac, ipad, iphone icon">
            <a:extLst>
              <a:ext uri="{FF2B5EF4-FFF2-40B4-BE49-F238E27FC236}">
                <a16:creationId xmlns:a16="http://schemas.microsoft.com/office/drawing/2014/main" id="{5B878104-1536-4EA7-B1DF-96439EA70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526" y="4432401"/>
            <a:ext cx="737040" cy="7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73188-F3C7-4928-8F75-863F418A88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7843" y="5629730"/>
            <a:ext cx="343627" cy="381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C83BB-8331-42A7-8102-E039F13DC00E}"/>
              </a:ext>
            </a:extLst>
          </p:cNvPr>
          <p:cNvSpPr txBox="1"/>
          <p:nvPr/>
        </p:nvSpPr>
        <p:spPr>
          <a:xfrm>
            <a:off x="8763763" y="6007201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BDFC27-5013-49B4-B56B-027245A78F5D}"/>
              </a:ext>
            </a:extLst>
          </p:cNvPr>
          <p:cNvSpPr/>
          <p:nvPr/>
        </p:nvSpPr>
        <p:spPr>
          <a:xfrm>
            <a:off x="5079367" y="4562363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45783E-8C22-4426-8387-8198138CC29A}"/>
              </a:ext>
            </a:extLst>
          </p:cNvPr>
          <p:cNvSpPr/>
          <p:nvPr/>
        </p:nvSpPr>
        <p:spPr>
          <a:xfrm>
            <a:off x="6736457" y="4563275"/>
            <a:ext cx="1612367" cy="2124693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グラフィックス 4">
            <a:extLst>
              <a:ext uri="{FF2B5EF4-FFF2-40B4-BE49-F238E27FC236}">
                <a16:creationId xmlns:a16="http://schemas.microsoft.com/office/drawing/2014/main" id="{966D60A9-FAA6-4468-A3C3-F58E744757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34954" y="5028130"/>
            <a:ext cx="261525" cy="368974"/>
          </a:xfrm>
          <a:prstGeom prst="rect">
            <a:avLst/>
          </a:prstGeom>
        </p:spPr>
      </p:pic>
      <p:pic>
        <p:nvPicPr>
          <p:cNvPr id="71" name="グラフィックス 6">
            <a:extLst>
              <a:ext uri="{FF2B5EF4-FFF2-40B4-BE49-F238E27FC236}">
                <a16:creationId xmlns:a16="http://schemas.microsoft.com/office/drawing/2014/main" id="{65E19454-C528-41A1-84C3-53712F39ACE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8705265" y="5028130"/>
            <a:ext cx="283737" cy="368974"/>
          </a:xfrm>
          <a:prstGeom prst="rect">
            <a:avLst/>
          </a:prstGeom>
        </p:spPr>
      </p:pic>
      <p:pic>
        <p:nvPicPr>
          <p:cNvPr id="72" name="グラフィックス 8">
            <a:extLst>
              <a:ext uri="{FF2B5EF4-FFF2-40B4-BE49-F238E27FC236}">
                <a16:creationId xmlns:a16="http://schemas.microsoft.com/office/drawing/2014/main" id="{D1A91586-D947-4FC7-9DF2-22EA16F1E79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9342432" y="5029065"/>
            <a:ext cx="283737" cy="36710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77AD2B8-72A6-4C99-9573-5BF4A8ADF1D4}"/>
              </a:ext>
            </a:extLst>
          </p:cNvPr>
          <p:cNvSpPr txBox="1"/>
          <p:nvPr/>
        </p:nvSpPr>
        <p:spPr>
          <a:xfrm>
            <a:off x="844476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AI at the Edge</a:t>
            </a:r>
          </a:p>
        </p:txBody>
      </p:sp>
      <p:pic>
        <p:nvPicPr>
          <p:cNvPr id="74" name="グラフィックス 4">
            <a:extLst>
              <a:ext uri="{FF2B5EF4-FFF2-40B4-BE49-F238E27FC236}">
                <a16:creationId xmlns:a16="http://schemas.microsoft.com/office/drawing/2014/main" id="{4859C44A-1B27-4F61-8C94-15CA630990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30644" y="5729513"/>
            <a:ext cx="261525" cy="368974"/>
          </a:xfrm>
          <a:prstGeom prst="rect">
            <a:avLst/>
          </a:prstGeom>
        </p:spPr>
      </p:pic>
      <p:pic>
        <p:nvPicPr>
          <p:cNvPr id="75" name="グラフィックス 6">
            <a:extLst>
              <a:ext uri="{FF2B5EF4-FFF2-40B4-BE49-F238E27FC236}">
                <a16:creationId xmlns:a16="http://schemas.microsoft.com/office/drawing/2014/main" id="{C2390A93-5FB6-41FF-A7E5-877521C1540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6900955" y="5729513"/>
            <a:ext cx="283737" cy="368974"/>
          </a:xfrm>
          <a:prstGeom prst="rect">
            <a:avLst/>
          </a:prstGeom>
        </p:spPr>
      </p:pic>
      <p:pic>
        <p:nvPicPr>
          <p:cNvPr id="76" name="グラフィックス 8">
            <a:extLst>
              <a:ext uri="{FF2B5EF4-FFF2-40B4-BE49-F238E27FC236}">
                <a16:creationId xmlns:a16="http://schemas.microsoft.com/office/drawing/2014/main" id="{97111449-BA62-4690-A09F-F965EC7E4C2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7538122" y="5730448"/>
            <a:ext cx="283737" cy="367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763D18-A97B-4CE4-8A14-F960E5AAC1E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88274" y="4901359"/>
            <a:ext cx="598104" cy="60188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FCF9165-BBF1-437B-8D0D-5FB6461BD950}"/>
              </a:ext>
            </a:extLst>
          </p:cNvPr>
          <p:cNvSpPr txBox="1"/>
          <p:nvPr/>
        </p:nvSpPr>
        <p:spPr>
          <a:xfrm>
            <a:off x="678767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GitHub Pages: static 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7FBE3E-EAA4-435D-AF2F-7D4C1FA5B38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94733" y="4957641"/>
            <a:ext cx="457239" cy="45723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9502E78-1D7B-4DB8-8DB6-7C6627C05515}"/>
              </a:ext>
            </a:extLst>
          </p:cNvPr>
          <p:cNvSpPr txBox="1"/>
          <p:nvPr/>
        </p:nvSpPr>
        <p:spPr>
          <a:xfrm>
            <a:off x="5130587" y="6453612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7467A9-BBB8-4F13-BE86-DC01DFC93B8C}"/>
              </a:ext>
            </a:extLst>
          </p:cNvPr>
          <p:cNvSpPr txBox="1"/>
          <p:nvPr/>
        </p:nvSpPr>
        <p:spPr>
          <a:xfrm>
            <a:off x="5514640" y="5439079"/>
            <a:ext cx="68676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/>
              <a:t>VS CODE</a:t>
            </a:r>
          </a:p>
        </p:txBody>
      </p:sp>
      <p:pic>
        <p:nvPicPr>
          <p:cNvPr id="1034" name="Picture 10" descr="Show notebooks in Drive">
            <a:extLst>
              <a:ext uri="{FF2B5EF4-FFF2-40B4-BE49-F238E27FC236}">
                <a16:creationId xmlns:a16="http://schemas.microsoft.com/office/drawing/2014/main" id="{4EC485EF-3A0E-4D42-A2E9-8816FC6AC9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1" t="28153" r="10435" b="23451"/>
          <a:stretch/>
        </p:blipFill>
        <p:spPr bwMode="auto">
          <a:xfrm>
            <a:off x="5240388" y="5811330"/>
            <a:ext cx="398453" cy="24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685459F-5ACF-410C-AEC3-307D2F597F92}"/>
              </a:ext>
            </a:extLst>
          </p:cNvPr>
          <p:cNvSpPr txBox="1"/>
          <p:nvPr/>
        </p:nvSpPr>
        <p:spPr>
          <a:xfrm>
            <a:off x="5149864" y="6097553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 err="1"/>
              <a:t>Colab</a:t>
            </a:r>
            <a:endParaRPr lang="en-US" sz="1200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3A9D6FA-2C32-4BEF-A7BB-15D2D8A5B2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2626" y="5765157"/>
            <a:ext cx="343627" cy="38125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1CFEE70-B545-4611-A46B-19DB37D8CA79}"/>
              </a:ext>
            </a:extLst>
          </p:cNvPr>
          <p:cNvSpPr txBox="1"/>
          <p:nvPr/>
        </p:nvSpPr>
        <p:spPr>
          <a:xfrm>
            <a:off x="5822108" y="6128358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EDFD47F8-48FD-4CDF-8665-660EF3C68C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6036" y="5732344"/>
            <a:ext cx="343627" cy="38125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78C1FE8-A124-46FC-A98C-88F8D95167E4}"/>
              </a:ext>
            </a:extLst>
          </p:cNvPr>
          <p:cNvSpPr txBox="1"/>
          <p:nvPr/>
        </p:nvSpPr>
        <p:spPr>
          <a:xfrm>
            <a:off x="507587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B86A97-E07B-437F-9448-C085A462D607}"/>
              </a:ext>
            </a:extLst>
          </p:cNvPr>
          <p:cNvSpPr txBox="1"/>
          <p:nvPr/>
        </p:nvSpPr>
        <p:spPr>
          <a:xfrm>
            <a:off x="673296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1578D2-3D19-4726-AD4E-D357B10F33AA}"/>
              </a:ext>
            </a:extLst>
          </p:cNvPr>
          <p:cNvSpPr txBox="1"/>
          <p:nvPr/>
        </p:nvSpPr>
        <p:spPr>
          <a:xfrm>
            <a:off x="8390057" y="4562363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C7FD015-7FA7-47ED-9BE8-C6166C9C3D28}"/>
              </a:ext>
            </a:extLst>
          </p:cNvPr>
          <p:cNvSpPr txBox="1"/>
          <p:nvPr/>
        </p:nvSpPr>
        <p:spPr>
          <a:xfrm>
            <a:off x="5075876" y="4250599"/>
            <a:ext cx="4930037" cy="261101"/>
          </a:xfrm>
          <a:prstGeom prst="rect">
            <a:avLst/>
          </a:prstGeom>
          <a:solidFill>
            <a:srgbClr val="324E70"/>
          </a:solidFill>
          <a:ln>
            <a:solidFill>
              <a:srgbClr val="324E7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5AC38-1A2A-48C4-8254-4CB061EA9B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02895" y="2255041"/>
            <a:ext cx="2912121" cy="14972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A4819A-A7CE-427D-B54D-52C73ECDFDCF}"/>
              </a:ext>
            </a:extLst>
          </p:cNvPr>
          <p:cNvSpPr/>
          <p:nvPr/>
        </p:nvSpPr>
        <p:spPr>
          <a:xfrm>
            <a:off x="8710761" y="41666"/>
            <a:ext cx="3112271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45CB8D-664A-4EF2-A891-8FA126E164A5}"/>
              </a:ext>
            </a:extLst>
          </p:cNvPr>
          <p:cNvSpPr txBox="1"/>
          <p:nvPr/>
        </p:nvSpPr>
        <p:spPr>
          <a:xfrm>
            <a:off x="8710761" y="272783"/>
            <a:ext cx="3112271" cy="218061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C5A83A52-285A-4A75-898F-BA431BEC2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5384" y="45798"/>
            <a:ext cx="519866" cy="66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42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5D36C282-C836-43F0-A552-D6C6F8CAE4BC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7CF78234-34EA-4DFB-8789-9E44047FB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C4963CAF-936A-4365-BEE6-8DE32C75D40F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0B4C918E-3C7C-46EA-90FC-F924CDC28CAA}"/>
              </a:ext>
            </a:extLst>
          </p:cNvPr>
          <p:cNvSpPr/>
          <p:nvPr/>
        </p:nvSpPr>
        <p:spPr>
          <a:xfrm>
            <a:off x="2600382" y="3105733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D071825C-809B-420B-B251-585783758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ja-JP" dirty="0"/>
              <a:t>PaaS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2E6B60C2-5D9F-412D-9BDC-9CA364502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2"/>
            <a:ext cx="432048" cy="409749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12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20556693-3906-44CF-916F-9B8E63386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791747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E8ED6F0F-6ABB-4592-8235-1F3BF89CAED0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CECC1076-A480-4A71-9315-B593BB36816E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6">
            <a:extLst>
              <a:ext uri="{FF2B5EF4-FFF2-40B4-BE49-F238E27FC236}">
                <a16:creationId xmlns:a16="http://schemas.microsoft.com/office/drawing/2014/main" id="{5E38AB1F-80F2-46A2-9FDA-84597FCE6B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2570353"/>
            <a:ext cx="440454" cy="440454"/>
          </a:xfrm>
          <a:prstGeom prst="rect">
            <a:avLst/>
          </a:prstGeom>
        </p:spPr>
      </p:pic>
      <p:pic>
        <p:nvPicPr>
          <p:cNvPr id="14" name="図 23">
            <a:extLst>
              <a:ext uri="{FF2B5EF4-FFF2-40B4-BE49-F238E27FC236}">
                <a16:creationId xmlns:a16="http://schemas.microsoft.com/office/drawing/2014/main" id="{BC9B3E22-6E6F-498A-B68F-15BC6A34EF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4462876"/>
            <a:ext cx="440454" cy="440454"/>
          </a:xfrm>
          <a:prstGeom prst="rect">
            <a:avLst/>
          </a:prstGeom>
        </p:spPr>
      </p:pic>
      <p:sp>
        <p:nvSpPr>
          <p:cNvPr id="15" name="正方形/長方形 39">
            <a:extLst>
              <a:ext uri="{FF2B5EF4-FFF2-40B4-BE49-F238E27FC236}">
                <a16:creationId xmlns:a16="http://schemas.microsoft.com/office/drawing/2014/main" id="{D6C617D2-6794-4063-BFCA-6AD4EEC4865B}"/>
              </a:ext>
            </a:extLst>
          </p:cNvPr>
          <p:cNvSpPr/>
          <p:nvPr/>
        </p:nvSpPr>
        <p:spPr>
          <a:xfrm>
            <a:off x="645776" y="3052283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</a:t>
            </a:r>
          </a:p>
        </p:txBody>
      </p:sp>
      <p:sp>
        <p:nvSpPr>
          <p:cNvPr id="16" name="正方形/長方形 40">
            <a:extLst>
              <a:ext uri="{FF2B5EF4-FFF2-40B4-BE49-F238E27FC236}">
                <a16:creationId xmlns:a16="http://schemas.microsoft.com/office/drawing/2014/main" id="{747DF6E0-A6CF-42B7-B45D-CC1A8667F36D}"/>
              </a:ext>
            </a:extLst>
          </p:cNvPr>
          <p:cNvSpPr/>
          <p:nvPr/>
        </p:nvSpPr>
        <p:spPr>
          <a:xfrm>
            <a:off x="728243" y="4946314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7" name="正方形/長方形 27">
            <a:extLst>
              <a:ext uri="{FF2B5EF4-FFF2-40B4-BE49-F238E27FC236}">
                <a16:creationId xmlns:a16="http://schemas.microsoft.com/office/drawing/2014/main" id="{C9170CAD-DFF2-45EB-B3E0-679A2185BF86}"/>
              </a:ext>
            </a:extLst>
          </p:cNvPr>
          <p:cNvSpPr/>
          <p:nvPr/>
        </p:nvSpPr>
        <p:spPr>
          <a:xfrm>
            <a:off x="2422314" y="2498287"/>
            <a:ext cx="1579278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管理者リソースグループ</a:t>
            </a:r>
          </a:p>
        </p:txBody>
      </p:sp>
      <p:sp>
        <p:nvSpPr>
          <p:cNvPr id="18" name="正方形/長方形 14">
            <a:extLst>
              <a:ext uri="{FF2B5EF4-FFF2-40B4-BE49-F238E27FC236}">
                <a16:creationId xmlns:a16="http://schemas.microsoft.com/office/drawing/2014/main" id="{588EF823-43C1-4341-B11B-CD4E4728979F}"/>
              </a:ext>
            </a:extLst>
          </p:cNvPr>
          <p:cNvSpPr/>
          <p:nvPr/>
        </p:nvSpPr>
        <p:spPr>
          <a:xfrm>
            <a:off x="2807182" y="3516990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9" name="直線矢印コネクタ 47">
            <a:extLst>
              <a:ext uri="{FF2B5EF4-FFF2-40B4-BE49-F238E27FC236}">
                <a16:creationId xmlns:a16="http://schemas.microsoft.com/office/drawing/2014/main" id="{8ED6919E-0229-42DE-BE49-E109DFE6753C}"/>
              </a:ext>
            </a:extLst>
          </p:cNvPr>
          <p:cNvCxnSpPr>
            <a:cxnSpLocks/>
          </p:cNvCxnSpPr>
          <p:nvPr/>
        </p:nvCxnSpPr>
        <p:spPr>
          <a:xfrm>
            <a:off x="1448192" y="5374359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43">
            <a:extLst>
              <a:ext uri="{FF2B5EF4-FFF2-40B4-BE49-F238E27FC236}">
                <a16:creationId xmlns:a16="http://schemas.microsoft.com/office/drawing/2014/main" id="{4D371CBA-6983-4B0B-BA7C-8765AA9B4360}"/>
              </a:ext>
            </a:extLst>
          </p:cNvPr>
          <p:cNvSpPr/>
          <p:nvPr/>
        </p:nvSpPr>
        <p:spPr>
          <a:xfrm>
            <a:off x="2909797" y="3516990"/>
            <a:ext cx="2036185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21" name="グラフィックス 59">
            <a:extLst>
              <a:ext uri="{FF2B5EF4-FFF2-40B4-BE49-F238E27FC236}">
                <a16:creationId xmlns:a16="http://schemas.microsoft.com/office/drawing/2014/main" id="{48B97005-4996-4CFF-B1BC-62F6BDA47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9234" y="4274915"/>
            <a:ext cx="624613" cy="624613"/>
          </a:xfrm>
          <a:prstGeom prst="rect">
            <a:avLst/>
          </a:prstGeom>
        </p:spPr>
      </p:pic>
      <p:pic>
        <p:nvPicPr>
          <p:cNvPr id="22" name="グラフィックス 5122">
            <a:extLst>
              <a:ext uri="{FF2B5EF4-FFF2-40B4-BE49-F238E27FC236}">
                <a16:creationId xmlns:a16="http://schemas.microsoft.com/office/drawing/2014/main" id="{76CD0263-4BBF-41DB-9C10-86584F1CB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6889" y="4361907"/>
            <a:ext cx="476251" cy="476251"/>
          </a:xfrm>
          <a:prstGeom prst="rect">
            <a:avLst/>
          </a:prstGeom>
        </p:spPr>
      </p:pic>
      <p:pic>
        <p:nvPicPr>
          <p:cNvPr id="23" name="グラフィックス 5125">
            <a:extLst>
              <a:ext uri="{FF2B5EF4-FFF2-40B4-BE49-F238E27FC236}">
                <a16:creationId xmlns:a16="http://schemas.microsoft.com/office/drawing/2014/main" id="{3ED47C4E-AF8C-4C9E-806B-30C63BA68BF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30800" y="3920796"/>
            <a:ext cx="317843" cy="342241"/>
          </a:xfrm>
          <a:prstGeom prst="rect">
            <a:avLst/>
          </a:prstGeom>
        </p:spPr>
      </p:pic>
      <p:sp>
        <p:nvSpPr>
          <p:cNvPr id="24" name="正方形/長方形 71">
            <a:extLst>
              <a:ext uri="{FF2B5EF4-FFF2-40B4-BE49-F238E27FC236}">
                <a16:creationId xmlns:a16="http://schemas.microsoft.com/office/drawing/2014/main" id="{D48F0951-403C-4A7C-BDE3-F1ECC814F66B}"/>
              </a:ext>
            </a:extLst>
          </p:cNvPr>
          <p:cNvSpPr/>
          <p:nvPr/>
        </p:nvSpPr>
        <p:spPr>
          <a:xfrm>
            <a:off x="3766478" y="398698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25" name="正方形/長方形 72">
            <a:extLst>
              <a:ext uri="{FF2B5EF4-FFF2-40B4-BE49-F238E27FC236}">
                <a16:creationId xmlns:a16="http://schemas.microsoft.com/office/drawing/2014/main" id="{A052758E-9622-45AF-8BC6-23562D25AD36}"/>
              </a:ext>
            </a:extLst>
          </p:cNvPr>
          <p:cNvSpPr/>
          <p:nvPr/>
        </p:nvSpPr>
        <p:spPr>
          <a:xfrm>
            <a:off x="3186784" y="485443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26" name="正方形/長方形 105">
            <a:extLst>
              <a:ext uri="{FF2B5EF4-FFF2-40B4-BE49-F238E27FC236}">
                <a16:creationId xmlns:a16="http://schemas.microsoft.com/office/drawing/2014/main" id="{B3E2072B-64C1-4024-B9E8-501FA8EAF1ED}"/>
              </a:ext>
            </a:extLst>
          </p:cNvPr>
          <p:cNvSpPr/>
          <p:nvPr/>
        </p:nvSpPr>
        <p:spPr>
          <a:xfrm>
            <a:off x="6571160" y="4889729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pic>
        <p:nvPicPr>
          <p:cNvPr id="27" name="図 106">
            <a:extLst>
              <a:ext uri="{FF2B5EF4-FFF2-40B4-BE49-F238E27FC236}">
                <a16:creationId xmlns:a16="http://schemas.microsoft.com/office/drawing/2014/main" id="{A8624378-F3FA-4070-8C95-502D650B719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11560" y="5684926"/>
            <a:ext cx="367078" cy="410438"/>
          </a:xfrm>
          <a:prstGeom prst="rect">
            <a:avLst/>
          </a:prstGeom>
        </p:spPr>
      </p:pic>
      <p:pic>
        <p:nvPicPr>
          <p:cNvPr id="28" name="図 73">
            <a:extLst>
              <a:ext uri="{FF2B5EF4-FFF2-40B4-BE49-F238E27FC236}">
                <a16:creationId xmlns:a16="http://schemas.microsoft.com/office/drawing/2014/main" id="{5DA7D348-B3C1-4606-926F-1079D9654D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182" y="5182290"/>
            <a:ext cx="584461" cy="589499"/>
          </a:xfrm>
          <a:prstGeom prst="rect">
            <a:avLst/>
          </a:prstGeom>
        </p:spPr>
      </p:pic>
      <p:pic>
        <p:nvPicPr>
          <p:cNvPr id="29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232772E-0403-40B9-90AB-DF56E8D23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13" y="570249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115">
            <a:extLst>
              <a:ext uri="{FF2B5EF4-FFF2-40B4-BE49-F238E27FC236}">
                <a16:creationId xmlns:a16="http://schemas.microsoft.com/office/drawing/2014/main" id="{B6A67961-5B9A-46DF-8B34-6FC7B65D2D1B}"/>
              </a:ext>
            </a:extLst>
          </p:cNvPr>
          <p:cNvSpPr/>
          <p:nvPr/>
        </p:nvSpPr>
        <p:spPr>
          <a:xfrm>
            <a:off x="4623295" y="4895582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31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9142658F-3E03-4343-B8A5-6880E84C3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912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2B1D961-DCA9-44A6-BE0D-11FA0AC3C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958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C9DC6B0A-CC02-4405-9CC8-8D0230DAE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71" y="4358048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図 75">
            <a:extLst>
              <a:ext uri="{FF2B5EF4-FFF2-40B4-BE49-F238E27FC236}">
                <a16:creationId xmlns:a16="http://schemas.microsoft.com/office/drawing/2014/main" id="{D409EE57-126C-432D-9AF5-38B386F18F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15528" y="3460311"/>
            <a:ext cx="406704" cy="409831"/>
          </a:xfrm>
          <a:prstGeom prst="rect">
            <a:avLst/>
          </a:prstGeom>
        </p:spPr>
      </p:pic>
      <p:sp>
        <p:nvSpPr>
          <p:cNvPr id="35" name="正方形/長方形 124">
            <a:extLst>
              <a:ext uri="{FF2B5EF4-FFF2-40B4-BE49-F238E27FC236}">
                <a16:creationId xmlns:a16="http://schemas.microsoft.com/office/drawing/2014/main" id="{6FB327B8-C817-4C3A-B441-A1D3E9329321}"/>
              </a:ext>
            </a:extLst>
          </p:cNvPr>
          <p:cNvSpPr/>
          <p:nvPr/>
        </p:nvSpPr>
        <p:spPr>
          <a:xfrm>
            <a:off x="2600382" y="3096495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ユーザーリソースグループ</a:t>
            </a:r>
          </a:p>
        </p:txBody>
      </p:sp>
      <p:cxnSp>
        <p:nvCxnSpPr>
          <p:cNvPr id="36" name="直線矢印コネクタ 127">
            <a:extLst>
              <a:ext uri="{FF2B5EF4-FFF2-40B4-BE49-F238E27FC236}">
                <a16:creationId xmlns:a16="http://schemas.microsoft.com/office/drawing/2014/main" id="{8F10B6A8-E861-4452-A6F5-AB147768F51B}"/>
              </a:ext>
            </a:extLst>
          </p:cNvPr>
          <p:cNvCxnSpPr>
            <a:cxnSpLocks/>
          </p:cNvCxnSpPr>
          <p:nvPr/>
        </p:nvCxnSpPr>
        <p:spPr>
          <a:xfrm>
            <a:off x="1457680" y="2878111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128">
            <a:extLst>
              <a:ext uri="{FF2B5EF4-FFF2-40B4-BE49-F238E27FC236}">
                <a16:creationId xmlns:a16="http://schemas.microsoft.com/office/drawing/2014/main" id="{9BDA485F-30C9-4A9D-975B-17B89D4B00DA}"/>
              </a:ext>
            </a:extLst>
          </p:cNvPr>
          <p:cNvSpPr/>
          <p:nvPr/>
        </p:nvSpPr>
        <p:spPr>
          <a:xfrm>
            <a:off x="1652723" y="580397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38" name="正方形/長方形 129">
            <a:extLst>
              <a:ext uri="{FF2B5EF4-FFF2-40B4-BE49-F238E27FC236}">
                <a16:creationId xmlns:a16="http://schemas.microsoft.com/office/drawing/2014/main" id="{0ACD7EF6-7135-410F-B4AA-A87FFEE11B51}"/>
              </a:ext>
            </a:extLst>
          </p:cNvPr>
          <p:cNvSpPr/>
          <p:nvPr/>
        </p:nvSpPr>
        <p:spPr>
          <a:xfrm>
            <a:off x="1670602" y="3230249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39" name="グラフィックス 135">
            <a:extLst>
              <a:ext uri="{FF2B5EF4-FFF2-40B4-BE49-F238E27FC236}">
                <a16:creationId xmlns:a16="http://schemas.microsoft.com/office/drawing/2014/main" id="{6EC44F3D-F3A7-4023-9EB0-659B506923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1151" y="3356992"/>
            <a:ext cx="325285" cy="325285"/>
          </a:xfrm>
          <a:prstGeom prst="rect">
            <a:avLst/>
          </a:prstGeom>
        </p:spPr>
      </p:pic>
      <p:pic>
        <p:nvPicPr>
          <p:cNvPr id="40" name="グラフィックス 136">
            <a:extLst>
              <a:ext uri="{FF2B5EF4-FFF2-40B4-BE49-F238E27FC236}">
                <a16:creationId xmlns:a16="http://schemas.microsoft.com/office/drawing/2014/main" id="{5D9C76E4-BB6D-4F99-82CF-87C973B4750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8099" y="3356992"/>
            <a:ext cx="325285" cy="325285"/>
          </a:xfrm>
          <a:prstGeom prst="rect">
            <a:avLst/>
          </a:prstGeom>
        </p:spPr>
      </p:pic>
      <p:sp>
        <p:nvSpPr>
          <p:cNvPr id="41" name="正方形/長方形 137">
            <a:extLst>
              <a:ext uri="{FF2B5EF4-FFF2-40B4-BE49-F238E27FC236}">
                <a16:creationId xmlns:a16="http://schemas.microsoft.com/office/drawing/2014/main" id="{BA8AA8DF-6AF5-4D9B-BAD4-C734F7C2BDCC}"/>
              </a:ext>
            </a:extLst>
          </p:cNvPr>
          <p:cNvSpPr/>
          <p:nvPr/>
        </p:nvSpPr>
        <p:spPr>
          <a:xfrm>
            <a:off x="474615" y="3709987"/>
            <a:ext cx="12170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コスト　リソース</a:t>
            </a:r>
          </a:p>
        </p:txBody>
      </p:sp>
      <p:pic>
        <p:nvPicPr>
          <p:cNvPr id="4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9DA5AA9-7EA7-4617-955A-87FB97AA6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3" y="5166719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正方形/長方形 139">
            <a:extLst>
              <a:ext uri="{FF2B5EF4-FFF2-40B4-BE49-F238E27FC236}">
                <a16:creationId xmlns:a16="http://schemas.microsoft.com/office/drawing/2014/main" id="{0D9CC8D5-1ED6-4844-898A-8F33522EB387}"/>
              </a:ext>
            </a:extLst>
          </p:cNvPr>
          <p:cNvSpPr/>
          <p:nvPr/>
        </p:nvSpPr>
        <p:spPr>
          <a:xfrm>
            <a:off x="3284092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44" name="グラフィックス 140">
            <a:extLst>
              <a:ext uri="{FF2B5EF4-FFF2-40B4-BE49-F238E27FC236}">
                <a16:creationId xmlns:a16="http://schemas.microsoft.com/office/drawing/2014/main" id="{E79E3DBA-46E5-449D-B1FD-98442A36BE7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0897" y="2730049"/>
            <a:ext cx="371475" cy="488783"/>
          </a:xfrm>
          <a:prstGeom prst="rect">
            <a:avLst/>
          </a:prstGeom>
        </p:spPr>
      </p:pic>
      <p:cxnSp>
        <p:nvCxnSpPr>
          <p:cNvPr id="45" name="直線矢印コネクタ 141">
            <a:extLst>
              <a:ext uri="{FF2B5EF4-FFF2-40B4-BE49-F238E27FC236}">
                <a16:creationId xmlns:a16="http://schemas.microsoft.com/office/drawing/2014/main" id="{97B967A3-918E-473E-A538-D0FFAA750A41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グラフィックス 142">
            <a:extLst>
              <a:ext uri="{FF2B5EF4-FFF2-40B4-BE49-F238E27FC236}">
                <a16:creationId xmlns:a16="http://schemas.microsoft.com/office/drawing/2014/main" id="{A5D30020-2733-408A-88FA-9D9C041E098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4165" y="5235132"/>
            <a:ext cx="371475" cy="488783"/>
          </a:xfrm>
          <a:prstGeom prst="rect">
            <a:avLst/>
          </a:prstGeom>
        </p:spPr>
      </p:pic>
      <p:cxnSp>
        <p:nvCxnSpPr>
          <p:cNvPr id="47" name="直線矢印コネクタ 143">
            <a:extLst>
              <a:ext uri="{FF2B5EF4-FFF2-40B4-BE49-F238E27FC236}">
                <a16:creationId xmlns:a16="http://schemas.microsoft.com/office/drawing/2014/main" id="{79B755A8-C290-4D5F-B2E0-D557094DB3DD}"/>
              </a:ext>
            </a:extLst>
          </p:cNvPr>
          <p:cNvCxnSpPr>
            <a:cxnSpLocks/>
          </p:cNvCxnSpPr>
          <p:nvPr/>
        </p:nvCxnSpPr>
        <p:spPr>
          <a:xfrm>
            <a:off x="4375051" y="5373216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正方形/長方形 144">
            <a:extLst>
              <a:ext uri="{FF2B5EF4-FFF2-40B4-BE49-F238E27FC236}">
                <a16:creationId xmlns:a16="http://schemas.microsoft.com/office/drawing/2014/main" id="{8CEC6F48-C4F7-4AFF-90DD-3997BEAB4235}"/>
              </a:ext>
            </a:extLst>
          </p:cNvPr>
          <p:cNvSpPr/>
          <p:nvPr/>
        </p:nvSpPr>
        <p:spPr>
          <a:xfrm>
            <a:off x="4806725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49" name="正方形/長方形 145">
            <a:extLst>
              <a:ext uri="{FF2B5EF4-FFF2-40B4-BE49-F238E27FC236}">
                <a16:creationId xmlns:a16="http://schemas.microsoft.com/office/drawing/2014/main" id="{A767AFAC-DF7B-4058-8553-6520AF4337B3}"/>
              </a:ext>
            </a:extLst>
          </p:cNvPr>
          <p:cNvSpPr/>
          <p:nvPr/>
        </p:nvSpPr>
        <p:spPr>
          <a:xfrm>
            <a:off x="6703271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50" name="図 146">
            <a:extLst>
              <a:ext uri="{FF2B5EF4-FFF2-40B4-BE49-F238E27FC236}">
                <a16:creationId xmlns:a16="http://schemas.microsoft.com/office/drawing/2014/main" id="{39C4BF99-6C5D-4FD3-A08D-36B341F93F98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65636" y="5151339"/>
            <a:ext cx="553998" cy="557182"/>
          </a:xfrm>
          <a:prstGeom prst="rect">
            <a:avLst/>
          </a:prstGeom>
        </p:spPr>
      </p:pic>
      <p:sp>
        <p:nvSpPr>
          <p:cNvPr id="51" name="正方形/長方形 147">
            <a:extLst>
              <a:ext uri="{FF2B5EF4-FFF2-40B4-BE49-F238E27FC236}">
                <a16:creationId xmlns:a16="http://schemas.microsoft.com/office/drawing/2014/main" id="{8DCFB658-D6AE-4282-B076-8D28143EE5EA}"/>
              </a:ext>
            </a:extLst>
          </p:cNvPr>
          <p:cNvSpPr/>
          <p:nvPr/>
        </p:nvSpPr>
        <p:spPr>
          <a:xfrm>
            <a:off x="3117114" y="435439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148">
            <a:extLst>
              <a:ext uri="{FF2B5EF4-FFF2-40B4-BE49-F238E27FC236}">
                <a16:creationId xmlns:a16="http://schemas.microsoft.com/office/drawing/2014/main" id="{667AF682-235D-4F15-81CC-F1984EEA5D65}"/>
              </a:ext>
            </a:extLst>
          </p:cNvPr>
          <p:cNvSpPr/>
          <p:nvPr/>
        </p:nvSpPr>
        <p:spPr>
          <a:xfrm>
            <a:off x="6423423" y="4339171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4085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PaaS : AI Development Cloud Architecture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33" name="図 79">
            <a:extLst>
              <a:ext uri="{FF2B5EF4-FFF2-40B4-BE49-F238E27FC236}">
                <a16:creationId xmlns:a16="http://schemas.microsoft.com/office/drawing/2014/main" id="{C7EECCD9-CBE2-4CBD-AD6B-B60B21F2C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638" y="1483230"/>
            <a:ext cx="899042" cy="512331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B4312D68-6651-49A1-89C8-51B85E756D62}"/>
              </a:ext>
            </a:extLst>
          </p:cNvPr>
          <p:cNvSpPr/>
          <p:nvPr/>
        </p:nvSpPr>
        <p:spPr>
          <a:xfrm>
            <a:off x="3253212" y="1947140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22">
            <a:extLst>
              <a:ext uri="{FF2B5EF4-FFF2-40B4-BE49-F238E27FC236}">
                <a16:creationId xmlns:a16="http://schemas.microsoft.com/office/drawing/2014/main" id="{1C386898-60A2-4AF8-AC95-F733CFEC814B}"/>
              </a:ext>
            </a:extLst>
          </p:cNvPr>
          <p:cNvSpPr/>
          <p:nvPr/>
        </p:nvSpPr>
        <p:spPr>
          <a:xfrm>
            <a:off x="3431278" y="2575321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16">
            <a:extLst>
              <a:ext uri="{FF2B5EF4-FFF2-40B4-BE49-F238E27FC236}">
                <a16:creationId xmlns:a16="http://schemas.microsoft.com/office/drawing/2014/main" id="{5A3A2F26-EDBA-487A-95AC-1F43BF189FE8}"/>
              </a:ext>
            </a:extLst>
          </p:cNvPr>
          <p:cNvSpPr/>
          <p:nvPr/>
        </p:nvSpPr>
        <p:spPr>
          <a:xfrm>
            <a:off x="1226431" y="1674463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正方形/長方形 7">
            <a:extLst>
              <a:ext uri="{FF2B5EF4-FFF2-40B4-BE49-F238E27FC236}">
                <a16:creationId xmlns:a16="http://schemas.microsoft.com/office/drawing/2014/main" id="{6B4B385A-2E09-4AE0-8A3C-C3CB0DC85349}"/>
              </a:ext>
            </a:extLst>
          </p:cNvPr>
          <p:cNvSpPr/>
          <p:nvPr/>
        </p:nvSpPr>
        <p:spPr>
          <a:xfrm>
            <a:off x="1242246" y="1659410"/>
            <a:ext cx="121766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8" name="図 6">
            <a:extLst>
              <a:ext uri="{FF2B5EF4-FFF2-40B4-BE49-F238E27FC236}">
                <a16:creationId xmlns:a16="http://schemas.microsoft.com/office/drawing/2014/main" id="{2EBABBC7-CE38-4389-8EEE-C6B6C5F0D4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66" y="2039941"/>
            <a:ext cx="440454" cy="440454"/>
          </a:xfrm>
          <a:prstGeom prst="rect">
            <a:avLst/>
          </a:prstGeom>
        </p:spPr>
      </p:pic>
      <p:pic>
        <p:nvPicPr>
          <p:cNvPr id="39" name="図 23">
            <a:extLst>
              <a:ext uri="{FF2B5EF4-FFF2-40B4-BE49-F238E27FC236}">
                <a16:creationId xmlns:a16="http://schemas.microsoft.com/office/drawing/2014/main" id="{3D9EA401-BA92-465F-9BE4-7E0D58224C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337" y="3932464"/>
            <a:ext cx="440454" cy="440454"/>
          </a:xfrm>
          <a:prstGeom prst="rect">
            <a:avLst/>
          </a:prstGeom>
        </p:spPr>
      </p:pic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A1505355-0E94-4233-AECB-00F516184A88}"/>
              </a:ext>
            </a:extLst>
          </p:cNvPr>
          <p:cNvSpPr/>
          <p:nvPr/>
        </p:nvSpPr>
        <p:spPr>
          <a:xfrm>
            <a:off x="1230248" y="2526802"/>
            <a:ext cx="125696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Administrator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8BDDB67-5828-4B40-9E98-D0B7F5DA4E42}"/>
              </a:ext>
            </a:extLst>
          </p:cNvPr>
          <p:cNvSpPr/>
          <p:nvPr/>
        </p:nvSpPr>
        <p:spPr>
          <a:xfrm>
            <a:off x="1394494" y="4420833"/>
            <a:ext cx="103881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2" name="正方形/長方形 27">
            <a:extLst>
              <a:ext uri="{FF2B5EF4-FFF2-40B4-BE49-F238E27FC236}">
                <a16:creationId xmlns:a16="http://schemas.microsoft.com/office/drawing/2014/main" id="{656B216C-2850-49D5-98D1-3042902AEA48}"/>
              </a:ext>
            </a:extLst>
          </p:cNvPr>
          <p:cNvSpPr/>
          <p:nvPr/>
        </p:nvSpPr>
        <p:spPr>
          <a:xfrm>
            <a:off x="3253210" y="1967875"/>
            <a:ext cx="1908151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3" name="正方形/長方形 14">
            <a:extLst>
              <a:ext uri="{FF2B5EF4-FFF2-40B4-BE49-F238E27FC236}">
                <a16:creationId xmlns:a16="http://schemas.microsoft.com/office/drawing/2014/main" id="{EBFBE6FA-C70D-4B78-972D-E0CA9A68E056}"/>
              </a:ext>
            </a:extLst>
          </p:cNvPr>
          <p:cNvSpPr/>
          <p:nvPr/>
        </p:nvSpPr>
        <p:spPr>
          <a:xfrm>
            <a:off x="3638078" y="2986578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4" name="直線矢印コネクタ 47">
            <a:extLst>
              <a:ext uri="{FF2B5EF4-FFF2-40B4-BE49-F238E27FC236}">
                <a16:creationId xmlns:a16="http://schemas.microsoft.com/office/drawing/2014/main" id="{C842FAED-6590-4AAF-8801-366F857178A3}"/>
              </a:ext>
            </a:extLst>
          </p:cNvPr>
          <p:cNvCxnSpPr>
            <a:cxnSpLocks/>
          </p:cNvCxnSpPr>
          <p:nvPr/>
        </p:nvCxnSpPr>
        <p:spPr>
          <a:xfrm>
            <a:off x="2279088" y="4843947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3">
            <a:extLst>
              <a:ext uri="{FF2B5EF4-FFF2-40B4-BE49-F238E27FC236}">
                <a16:creationId xmlns:a16="http://schemas.microsoft.com/office/drawing/2014/main" id="{54C765C5-0D55-4C99-86D1-1C62EFE16831}"/>
              </a:ext>
            </a:extLst>
          </p:cNvPr>
          <p:cNvSpPr/>
          <p:nvPr/>
        </p:nvSpPr>
        <p:spPr>
          <a:xfrm>
            <a:off x="3657598" y="2977064"/>
            <a:ext cx="1678259" cy="286514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   Network Security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6" name="グラフィックス 59">
            <a:extLst>
              <a:ext uri="{FF2B5EF4-FFF2-40B4-BE49-F238E27FC236}">
                <a16:creationId xmlns:a16="http://schemas.microsoft.com/office/drawing/2014/main" id="{9BA9D052-9A2A-444B-B3B8-FF538D0D49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30130" y="3744503"/>
            <a:ext cx="624613" cy="624613"/>
          </a:xfrm>
          <a:prstGeom prst="rect">
            <a:avLst/>
          </a:prstGeom>
        </p:spPr>
      </p:pic>
      <p:pic>
        <p:nvPicPr>
          <p:cNvPr id="47" name="グラフィックス 5122">
            <a:extLst>
              <a:ext uri="{FF2B5EF4-FFF2-40B4-BE49-F238E27FC236}">
                <a16:creationId xmlns:a16="http://schemas.microsoft.com/office/drawing/2014/main" id="{FE6EF8F0-2960-479E-9871-89AE3E7BEC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37785" y="3831495"/>
            <a:ext cx="476251" cy="476251"/>
          </a:xfrm>
          <a:prstGeom prst="rect">
            <a:avLst/>
          </a:prstGeom>
        </p:spPr>
      </p:pic>
      <p:pic>
        <p:nvPicPr>
          <p:cNvPr id="48" name="グラフィックス 5125">
            <a:extLst>
              <a:ext uri="{FF2B5EF4-FFF2-40B4-BE49-F238E27FC236}">
                <a16:creationId xmlns:a16="http://schemas.microsoft.com/office/drawing/2014/main" id="{EC9D88A1-A880-4CD4-8934-739908290CF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61696" y="3390384"/>
            <a:ext cx="317843" cy="342241"/>
          </a:xfrm>
          <a:prstGeom prst="rect">
            <a:avLst/>
          </a:prstGeom>
        </p:spPr>
      </p:pic>
      <p:sp>
        <p:nvSpPr>
          <p:cNvPr id="49" name="正方形/長方形 71">
            <a:extLst>
              <a:ext uri="{FF2B5EF4-FFF2-40B4-BE49-F238E27FC236}">
                <a16:creationId xmlns:a16="http://schemas.microsoft.com/office/drawing/2014/main" id="{183F3571-354B-47AA-98FA-A768A93D675D}"/>
              </a:ext>
            </a:extLst>
          </p:cNvPr>
          <p:cNvSpPr/>
          <p:nvPr/>
        </p:nvSpPr>
        <p:spPr>
          <a:xfrm>
            <a:off x="4597374" y="3456574"/>
            <a:ext cx="21707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Service Workspace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0" name="正方形/長方形 72">
            <a:extLst>
              <a:ext uri="{FF2B5EF4-FFF2-40B4-BE49-F238E27FC236}">
                <a16:creationId xmlns:a16="http://schemas.microsoft.com/office/drawing/2014/main" id="{CC479D1E-10D5-4A40-91AB-4F49C408ED4B}"/>
              </a:ext>
            </a:extLst>
          </p:cNvPr>
          <p:cNvSpPr/>
          <p:nvPr/>
        </p:nvSpPr>
        <p:spPr>
          <a:xfrm>
            <a:off x="3888161" y="4324022"/>
            <a:ext cx="10416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1" name="正方形/長方形 105">
            <a:extLst>
              <a:ext uri="{FF2B5EF4-FFF2-40B4-BE49-F238E27FC236}">
                <a16:creationId xmlns:a16="http://schemas.microsoft.com/office/drawing/2014/main" id="{9EA1891C-DBE9-4475-B535-AFA182B10DD0}"/>
              </a:ext>
            </a:extLst>
          </p:cNvPr>
          <p:cNvSpPr/>
          <p:nvPr/>
        </p:nvSpPr>
        <p:spPr>
          <a:xfrm>
            <a:off x="6978972" y="4359317"/>
            <a:ext cx="14558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 Registration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2" name="図 106">
            <a:extLst>
              <a:ext uri="{FF2B5EF4-FFF2-40B4-BE49-F238E27FC236}">
                <a16:creationId xmlns:a16="http://schemas.microsoft.com/office/drawing/2014/main" id="{FCDF659D-367A-4426-BA45-4876C12D070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442456" y="5154514"/>
            <a:ext cx="367078" cy="410438"/>
          </a:xfrm>
          <a:prstGeom prst="rect">
            <a:avLst/>
          </a:prstGeom>
        </p:spPr>
      </p:pic>
      <p:pic>
        <p:nvPicPr>
          <p:cNvPr id="53" name="図 73">
            <a:extLst>
              <a:ext uri="{FF2B5EF4-FFF2-40B4-BE49-F238E27FC236}">
                <a16:creationId xmlns:a16="http://schemas.microsoft.com/office/drawing/2014/main" id="{0029B7C2-A080-4830-89B1-F0C2763C04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2078" y="4651878"/>
            <a:ext cx="584461" cy="589499"/>
          </a:xfrm>
          <a:prstGeom prst="rect">
            <a:avLst/>
          </a:prstGeom>
        </p:spPr>
      </p:pic>
      <p:pic>
        <p:nvPicPr>
          <p:cNvPr id="5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F159580-7C61-4EE0-856A-14B309EFE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09" y="517208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正方形/長方形 115">
            <a:extLst>
              <a:ext uri="{FF2B5EF4-FFF2-40B4-BE49-F238E27FC236}">
                <a16:creationId xmlns:a16="http://schemas.microsoft.com/office/drawing/2014/main" id="{0A56226D-DE6D-4C04-A35F-2C9D65450B43}"/>
              </a:ext>
            </a:extLst>
          </p:cNvPr>
          <p:cNvSpPr/>
          <p:nvPr/>
        </p:nvSpPr>
        <p:spPr>
          <a:xfrm>
            <a:off x="5508783" y="4365170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253BAED0-CB53-4E10-B176-F261C5876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808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A65AC21-9002-45D8-ACC9-FA6CD788A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854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E52D2591-A198-4F33-8E07-F7875D76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167" y="3827636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図 75">
            <a:extLst>
              <a:ext uri="{FF2B5EF4-FFF2-40B4-BE49-F238E27FC236}">
                <a16:creationId xmlns:a16="http://schemas.microsoft.com/office/drawing/2014/main" id="{41DCE851-7B04-47EB-8F5A-25C2C520F2C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46424" y="2929899"/>
            <a:ext cx="406704" cy="409831"/>
          </a:xfrm>
          <a:prstGeom prst="rect">
            <a:avLst/>
          </a:prstGeom>
        </p:spPr>
      </p:pic>
      <p:sp>
        <p:nvSpPr>
          <p:cNvPr id="60" name="正方形/長方形 124">
            <a:extLst>
              <a:ext uri="{FF2B5EF4-FFF2-40B4-BE49-F238E27FC236}">
                <a16:creationId xmlns:a16="http://schemas.microsoft.com/office/drawing/2014/main" id="{AC8ABEAA-8E27-4F00-978A-76F62983F3DA}"/>
              </a:ext>
            </a:extLst>
          </p:cNvPr>
          <p:cNvSpPr/>
          <p:nvPr/>
        </p:nvSpPr>
        <p:spPr>
          <a:xfrm>
            <a:off x="3431278" y="2566083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61" name="直線矢印コネクタ 127">
            <a:extLst>
              <a:ext uri="{FF2B5EF4-FFF2-40B4-BE49-F238E27FC236}">
                <a16:creationId xmlns:a16="http://schemas.microsoft.com/office/drawing/2014/main" id="{98586244-C9BE-473C-B482-77D12AF514FF}"/>
              </a:ext>
            </a:extLst>
          </p:cNvPr>
          <p:cNvCxnSpPr>
            <a:cxnSpLocks/>
          </p:cNvCxnSpPr>
          <p:nvPr/>
        </p:nvCxnSpPr>
        <p:spPr>
          <a:xfrm>
            <a:off x="2288576" y="2347699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正方形/長方形 128">
            <a:extLst>
              <a:ext uri="{FF2B5EF4-FFF2-40B4-BE49-F238E27FC236}">
                <a16:creationId xmlns:a16="http://schemas.microsoft.com/office/drawing/2014/main" id="{140A8270-5D00-4B4F-B6C5-5386B90B0091}"/>
              </a:ext>
            </a:extLst>
          </p:cNvPr>
          <p:cNvSpPr/>
          <p:nvPr/>
        </p:nvSpPr>
        <p:spPr>
          <a:xfrm>
            <a:off x="2483619" y="527356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3" name="正方形/長方形 129">
            <a:extLst>
              <a:ext uri="{FF2B5EF4-FFF2-40B4-BE49-F238E27FC236}">
                <a16:creationId xmlns:a16="http://schemas.microsoft.com/office/drawing/2014/main" id="{0EFF6C84-9D8E-4B19-9727-98C0BB700F7C}"/>
              </a:ext>
            </a:extLst>
          </p:cNvPr>
          <p:cNvSpPr/>
          <p:nvPr/>
        </p:nvSpPr>
        <p:spPr>
          <a:xfrm>
            <a:off x="2501498" y="2699837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4" name="グラフィックス 135">
            <a:extLst>
              <a:ext uri="{FF2B5EF4-FFF2-40B4-BE49-F238E27FC236}">
                <a16:creationId xmlns:a16="http://schemas.microsoft.com/office/drawing/2014/main" id="{E30ED399-D5DD-4C5D-A9B2-816DB2FAB2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892047" y="2826580"/>
            <a:ext cx="325285" cy="325285"/>
          </a:xfrm>
          <a:prstGeom prst="rect">
            <a:avLst/>
          </a:prstGeom>
        </p:spPr>
      </p:pic>
      <p:pic>
        <p:nvPicPr>
          <p:cNvPr id="65" name="グラフィックス 136">
            <a:extLst>
              <a:ext uri="{FF2B5EF4-FFF2-40B4-BE49-F238E27FC236}">
                <a16:creationId xmlns:a16="http://schemas.microsoft.com/office/drawing/2014/main" id="{CC009EE6-D5E2-4D4D-9E18-D1F96FAAE1F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418995" y="2826580"/>
            <a:ext cx="325285" cy="325285"/>
          </a:xfrm>
          <a:prstGeom prst="rect">
            <a:avLst/>
          </a:prstGeom>
        </p:spPr>
      </p:pic>
      <p:sp>
        <p:nvSpPr>
          <p:cNvPr id="66" name="正方形/長方形 137">
            <a:extLst>
              <a:ext uri="{FF2B5EF4-FFF2-40B4-BE49-F238E27FC236}">
                <a16:creationId xmlns:a16="http://schemas.microsoft.com/office/drawing/2014/main" id="{3960F50A-720B-4162-B820-C251752E46FB}"/>
              </a:ext>
            </a:extLst>
          </p:cNvPr>
          <p:cNvSpPr/>
          <p:nvPr/>
        </p:nvSpPr>
        <p:spPr>
          <a:xfrm>
            <a:off x="1305511" y="3179575"/>
            <a:ext cx="14726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Cost  Resource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6CD560C-A0F9-4241-8537-2F1BF51B2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649" y="4636307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正方形/長方形 139">
            <a:extLst>
              <a:ext uri="{FF2B5EF4-FFF2-40B4-BE49-F238E27FC236}">
                <a16:creationId xmlns:a16="http://schemas.microsoft.com/office/drawing/2014/main" id="{439F47B8-7588-451B-906D-A7F19B66CFB7}"/>
              </a:ext>
            </a:extLst>
          </p:cNvPr>
          <p:cNvSpPr/>
          <p:nvPr/>
        </p:nvSpPr>
        <p:spPr>
          <a:xfrm>
            <a:off x="4114988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9" name="グラフィックス 140">
            <a:extLst>
              <a:ext uri="{FF2B5EF4-FFF2-40B4-BE49-F238E27FC236}">
                <a16:creationId xmlns:a16="http://schemas.microsoft.com/office/drawing/2014/main" id="{E9EACFAA-59AD-4317-868C-E358024F7BC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1793" y="2199637"/>
            <a:ext cx="371475" cy="488783"/>
          </a:xfrm>
          <a:prstGeom prst="rect">
            <a:avLst/>
          </a:prstGeom>
        </p:spPr>
      </p:pic>
      <p:pic>
        <p:nvPicPr>
          <p:cNvPr id="70" name="グラフィックス 142">
            <a:extLst>
              <a:ext uri="{FF2B5EF4-FFF2-40B4-BE49-F238E27FC236}">
                <a16:creationId xmlns:a16="http://schemas.microsoft.com/office/drawing/2014/main" id="{5473FCFD-546A-4F01-806A-D9151510768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5061" y="4704720"/>
            <a:ext cx="371475" cy="488783"/>
          </a:xfrm>
          <a:prstGeom prst="rect">
            <a:avLst/>
          </a:prstGeom>
        </p:spPr>
      </p:pic>
      <p:cxnSp>
        <p:nvCxnSpPr>
          <p:cNvPr id="71" name="直線矢印コネクタ 143">
            <a:extLst>
              <a:ext uri="{FF2B5EF4-FFF2-40B4-BE49-F238E27FC236}">
                <a16:creationId xmlns:a16="http://schemas.microsoft.com/office/drawing/2014/main" id="{533C2A68-A2EA-4FD4-ADB9-0F164B9506B4}"/>
              </a:ext>
            </a:extLst>
          </p:cNvPr>
          <p:cNvCxnSpPr>
            <a:cxnSpLocks/>
          </p:cNvCxnSpPr>
          <p:nvPr/>
        </p:nvCxnSpPr>
        <p:spPr>
          <a:xfrm>
            <a:off x="5205947" y="4842804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正方形/長方形 144">
            <a:extLst>
              <a:ext uri="{FF2B5EF4-FFF2-40B4-BE49-F238E27FC236}">
                <a16:creationId xmlns:a16="http://schemas.microsoft.com/office/drawing/2014/main" id="{0484A3C2-5A37-4E27-B2E5-A38B21EE69FA}"/>
              </a:ext>
            </a:extLst>
          </p:cNvPr>
          <p:cNvSpPr/>
          <p:nvPr/>
        </p:nvSpPr>
        <p:spPr>
          <a:xfrm>
            <a:off x="5637621" y="5130836"/>
            <a:ext cx="10120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Training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145">
            <a:extLst>
              <a:ext uri="{FF2B5EF4-FFF2-40B4-BE49-F238E27FC236}">
                <a16:creationId xmlns:a16="http://schemas.microsoft.com/office/drawing/2014/main" id="{45BA9F31-13E8-4F2A-B32A-5400C5503DE6}"/>
              </a:ext>
            </a:extLst>
          </p:cNvPr>
          <p:cNvSpPr/>
          <p:nvPr/>
        </p:nvSpPr>
        <p:spPr>
          <a:xfrm>
            <a:off x="7534167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図 146">
            <a:extLst>
              <a:ext uri="{FF2B5EF4-FFF2-40B4-BE49-F238E27FC236}">
                <a16:creationId xmlns:a16="http://schemas.microsoft.com/office/drawing/2014/main" id="{4E649EA6-65F0-4E23-9681-21905D3FDB27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96532" y="4620927"/>
            <a:ext cx="553998" cy="557182"/>
          </a:xfrm>
          <a:prstGeom prst="rect">
            <a:avLst/>
          </a:prstGeom>
        </p:spPr>
      </p:pic>
      <p:sp>
        <p:nvSpPr>
          <p:cNvPr id="75" name="正方形/長方形 147">
            <a:extLst>
              <a:ext uri="{FF2B5EF4-FFF2-40B4-BE49-F238E27FC236}">
                <a16:creationId xmlns:a16="http://schemas.microsoft.com/office/drawing/2014/main" id="{23789703-8C86-4B76-96D7-C6A351C25B47}"/>
              </a:ext>
            </a:extLst>
          </p:cNvPr>
          <p:cNvSpPr/>
          <p:nvPr/>
        </p:nvSpPr>
        <p:spPr>
          <a:xfrm>
            <a:off x="3948010" y="382398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" name="正方形/長方形 148">
            <a:extLst>
              <a:ext uri="{FF2B5EF4-FFF2-40B4-BE49-F238E27FC236}">
                <a16:creationId xmlns:a16="http://schemas.microsoft.com/office/drawing/2014/main" id="{FA7EA284-FD7D-4C0B-8AE5-A8330409ED70}"/>
              </a:ext>
            </a:extLst>
          </p:cNvPr>
          <p:cNvSpPr/>
          <p:nvPr/>
        </p:nvSpPr>
        <p:spPr>
          <a:xfrm>
            <a:off x="7254319" y="3808759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105">
            <a:extLst>
              <a:ext uri="{FF2B5EF4-FFF2-40B4-BE49-F238E27FC236}">
                <a16:creationId xmlns:a16="http://schemas.microsoft.com/office/drawing/2014/main" id="{F4DE91BE-DA80-44B5-8B87-C7B653B8BE04}"/>
              </a:ext>
            </a:extLst>
          </p:cNvPr>
          <p:cNvSpPr/>
          <p:nvPr/>
        </p:nvSpPr>
        <p:spPr>
          <a:xfrm>
            <a:off x="7295143" y="3460834"/>
            <a:ext cx="10134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1" name="図 4">
            <a:extLst>
              <a:ext uri="{FF2B5EF4-FFF2-40B4-BE49-F238E27FC236}">
                <a16:creationId xmlns:a16="http://schemas.microsoft.com/office/drawing/2014/main" id="{7DE64035-34DE-403F-92DC-3C7AD057E67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309441" y="3957756"/>
            <a:ext cx="277294" cy="277294"/>
          </a:xfrm>
          <a:prstGeom prst="rect">
            <a:avLst/>
          </a:prstGeom>
        </p:spPr>
      </p:pic>
      <p:pic>
        <p:nvPicPr>
          <p:cNvPr id="83" name="図 4">
            <a:extLst>
              <a:ext uri="{FF2B5EF4-FFF2-40B4-BE49-F238E27FC236}">
                <a16:creationId xmlns:a16="http://schemas.microsoft.com/office/drawing/2014/main" id="{113BCD5B-FBC7-4FE2-B5EF-2790E958FB9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57795" y="3957756"/>
            <a:ext cx="277294" cy="277294"/>
          </a:xfrm>
          <a:prstGeom prst="rect">
            <a:avLst/>
          </a:prstGeom>
        </p:spPr>
      </p:pic>
      <p:pic>
        <p:nvPicPr>
          <p:cNvPr id="85" name="図 4">
            <a:extLst>
              <a:ext uri="{FF2B5EF4-FFF2-40B4-BE49-F238E27FC236}">
                <a16:creationId xmlns:a16="http://schemas.microsoft.com/office/drawing/2014/main" id="{2DDFCA5C-6EBE-48DB-B3C0-88D4238C4D0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79923" y="3957756"/>
            <a:ext cx="277294" cy="27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74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PaaS : AI Development Cloud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7" name="図 6">
            <a:extLst>
              <a:ext uri="{FF2B5EF4-FFF2-40B4-BE49-F238E27FC236}">
                <a16:creationId xmlns:a16="http://schemas.microsoft.com/office/drawing/2014/main" id="{65824B56-4DD7-452F-BFB3-25B250B95C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53" y="2801725"/>
            <a:ext cx="364012" cy="364012"/>
          </a:xfrm>
          <a:prstGeom prst="rect">
            <a:avLst/>
          </a:prstGeom>
        </p:spPr>
      </p:pic>
      <p:pic>
        <p:nvPicPr>
          <p:cNvPr id="38" name="図 23">
            <a:extLst>
              <a:ext uri="{FF2B5EF4-FFF2-40B4-BE49-F238E27FC236}">
                <a16:creationId xmlns:a16="http://schemas.microsoft.com/office/drawing/2014/main" id="{EDC70A87-078E-4F57-93A5-817C8C0F45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68" y="4409022"/>
            <a:ext cx="364012" cy="364012"/>
          </a:xfrm>
          <a:prstGeom prst="rect">
            <a:avLst/>
          </a:prstGeom>
        </p:spPr>
      </p:pic>
      <p:sp>
        <p:nvSpPr>
          <p:cNvPr id="39" name="正方形/長方形 39">
            <a:extLst>
              <a:ext uri="{FF2B5EF4-FFF2-40B4-BE49-F238E27FC236}">
                <a16:creationId xmlns:a16="http://schemas.microsoft.com/office/drawing/2014/main" id="{F6E746A4-071D-4471-AA84-9F6A960764B1}"/>
              </a:ext>
            </a:extLst>
          </p:cNvPr>
          <p:cNvSpPr/>
          <p:nvPr/>
        </p:nvSpPr>
        <p:spPr>
          <a:xfrm>
            <a:off x="1159614" y="3202227"/>
            <a:ext cx="1256963" cy="260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Administrator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0" name="正方形/長方形 40">
            <a:extLst>
              <a:ext uri="{FF2B5EF4-FFF2-40B4-BE49-F238E27FC236}">
                <a16:creationId xmlns:a16="http://schemas.microsoft.com/office/drawing/2014/main" id="{525EB283-3C3E-4796-B439-552125088235}"/>
              </a:ext>
            </a:extLst>
          </p:cNvPr>
          <p:cNvSpPr/>
          <p:nvPr/>
        </p:nvSpPr>
        <p:spPr>
          <a:xfrm>
            <a:off x="1290304" y="4794254"/>
            <a:ext cx="1038813" cy="260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2" name="直線矢印コネクタ 47">
            <a:extLst>
              <a:ext uri="{FF2B5EF4-FFF2-40B4-BE49-F238E27FC236}">
                <a16:creationId xmlns:a16="http://schemas.microsoft.com/office/drawing/2014/main" id="{4417F283-F1FB-4B8C-BB52-E2A5EDBFBBD6}"/>
              </a:ext>
            </a:extLst>
          </p:cNvPr>
          <p:cNvCxnSpPr>
            <a:cxnSpLocks/>
          </p:cNvCxnSpPr>
          <p:nvPr/>
        </p:nvCxnSpPr>
        <p:spPr>
          <a:xfrm>
            <a:off x="2115508" y="4784327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グラフィックス 59">
            <a:extLst>
              <a:ext uri="{FF2B5EF4-FFF2-40B4-BE49-F238E27FC236}">
                <a16:creationId xmlns:a16="http://schemas.microsoft.com/office/drawing/2014/main" id="{50F40E05-DEE7-441E-BFDA-5B9C1EFDD2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5994" y="4477312"/>
            <a:ext cx="516209" cy="516209"/>
          </a:xfrm>
          <a:prstGeom prst="rect">
            <a:avLst/>
          </a:prstGeom>
        </p:spPr>
      </p:pic>
      <p:pic>
        <p:nvPicPr>
          <p:cNvPr id="44" name="グラフィックス 5122">
            <a:extLst>
              <a:ext uri="{FF2B5EF4-FFF2-40B4-BE49-F238E27FC236}">
                <a16:creationId xmlns:a16="http://schemas.microsoft.com/office/drawing/2014/main" id="{5883391D-3A0F-4A66-A75D-9082F754E5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0799" y="3218212"/>
            <a:ext cx="393595" cy="393595"/>
          </a:xfrm>
          <a:prstGeom prst="rect">
            <a:avLst/>
          </a:prstGeom>
        </p:spPr>
      </p:pic>
      <p:pic>
        <p:nvPicPr>
          <p:cNvPr id="45" name="グラフィックス 5125">
            <a:extLst>
              <a:ext uri="{FF2B5EF4-FFF2-40B4-BE49-F238E27FC236}">
                <a16:creationId xmlns:a16="http://schemas.microsoft.com/office/drawing/2014/main" id="{0DDF4347-7C28-4C77-91F5-AFE4BFEB183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52949" y="3269099"/>
            <a:ext cx="317843" cy="342241"/>
          </a:xfrm>
          <a:prstGeom prst="rect">
            <a:avLst/>
          </a:prstGeom>
        </p:spPr>
      </p:pic>
      <p:sp>
        <p:nvSpPr>
          <p:cNvPr id="46" name="正方形/長方形 71">
            <a:extLst>
              <a:ext uri="{FF2B5EF4-FFF2-40B4-BE49-F238E27FC236}">
                <a16:creationId xmlns:a16="http://schemas.microsoft.com/office/drawing/2014/main" id="{361437A2-6E8A-42B2-9F37-E9429BFA0659}"/>
              </a:ext>
            </a:extLst>
          </p:cNvPr>
          <p:cNvSpPr/>
          <p:nvPr/>
        </p:nvSpPr>
        <p:spPr>
          <a:xfrm>
            <a:off x="3719450" y="3740697"/>
            <a:ext cx="84029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</a:t>
            </a:r>
          </a:p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正方形/長方形 72">
            <a:extLst>
              <a:ext uri="{FF2B5EF4-FFF2-40B4-BE49-F238E27FC236}">
                <a16:creationId xmlns:a16="http://schemas.microsoft.com/office/drawing/2014/main" id="{671B644B-8E8A-4EC7-800C-964A9ED09232}"/>
              </a:ext>
            </a:extLst>
          </p:cNvPr>
          <p:cNvSpPr/>
          <p:nvPr/>
        </p:nvSpPr>
        <p:spPr>
          <a:xfrm>
            <a:off x="4555881" y="3690589"/>
            <a:ext cx="73602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Bob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Storage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8" name="正方形/長方形 105">
            <a:extLst>
              <a:ext uri="{FF2B5EF4-FFF2-40B4-BE49-F238E27FC236}">
                <a16:creationId xmlns:a16="http://schemas.microsoft.com/office/drawing/2014/main" id="{05694DC8-43F7-4ACC-B044-6595FAEE52BF}"/>
              </a:ext>
            </a:extLst>
          </p:cNvPr>
          <p:cNvSpPr/>
          <p:nvPr/>
        </p:nvSpPr>
        <p:spPr>
          <a:xfrm>
            <a:off x="3648479" y="5085114"/>
            <a:ext cx="97013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Model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Registration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9" name="図 106">
            <a:extLst>
              <a:ext uri="{FF2B5EF4-FFF2-40B4-BE49-F238E27FC236}">
                <a16:creationId xmlns:a16="http://schemas.microsoft.com/office/drawing/2014/main" id="{505E3FC1-5CBF-41BE-AA10-6CC8070F4A7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70120" y="5536189"/>
            <a:ext cx="303370" cy="339205"/>
          </a:xfrm>
          <a:prstGeom prst="rect">
            <a:avLst/>
          </a:prstGeom>
        </p:spPr>
      </p:pic>
      <p:pic>
        <p:nvPicPr>
          <p:cNvPr id="50" name="図 73">
            <a:extLst>
              <a:ext uri="{FF2B5EF4-FFF2-40B4-BE49-F238E27FC236}">
                <a16:creationId xmlns:a16="http://schemas.microsoft.com/office/drawing/2014/main" id="{A42CC584-3CF4-4417-AFAE-E0BEF67F92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8606" y="5049091"/>
            <a:ext cx="483025" cy="487189"/>
          </a:xfrm>
          <a:prstGeom prst="rect">
            <a:avLst/>
          </a:prstGeom>
        </p:spPr>
      </p:pic>
      <p:pic>
        <p:nvPicPr>
          <p:cNvPr id="51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E4FFD936-DFED-4B6C-B5EC-6412E172C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921" y="5548440"/>
            <a:ext cx="288587" cy="28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正方形/長方形 115">
            <a:extLst>
              <a:ext uri="{FF2B5EF4-FFF2-40B4-BE49-F238E27FC236}">
                <a16:creationId xmlns:a16="http://schemas.microsoft.com/office/drawing/2014/main" id="{74CCA269-371F-4236-8C26-A9CE638EC99F}"/>
              </a:ext>
            </a:extLst>
          </p:cNvPr>
          <p:cNvSpPr/>
          <p:nvPr/>
        </p:nvSpPr>
        <p:spPr>
          <a:xfrm>
            <a:off x="5363508" y="3694705"/>
            <a:ext cx="7777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94A6259C-A9F3-4276-BA70-1F0C29E00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741" y="3170398"/>
            <a:ext cx="470055" cy="47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図 75">
            <a:extLst>
              <a:ext uri="{FF2B5EF4-FFF2-40B4-BE49-F238E27FC236}">
                <a16:creationId xmlns:a16="http://schemas.microsoft.com/office/drawing/2014/main" id="{A086B857-9D91-4ED3-B773-C914CA7835F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24594" y="4575998"/>
            <a:ext cx="369731" cy="372574"/>
          </a:xfrm>
          <a:prstGeom prst="rect">
            <a:avLst/>
          </a:prstGeom>
        </p:spPr>
      </p:pic>
      <p:cxnSp>
        <p:nvCxnSpPr>
          <p:cNvPr id="55" name="直線矢印コネクタ 127">
            <a:extLst>
              <a:ext uri="{FF2B5EF4-FFF2-40B4-BE49-F238E27FC236}">
                <a16:creationId xmlns:a16="http://schemas.microsoft.com/office/drawing/2014/main" id="{099FB9AC-2179-42EC-953C-883DF3E1EC72}"/>
              </a:ext>
            </a:extLst>
          </p:cNvPr>
          <p:cNvCxnSpPr>
            <a:cxnSpLocks/>
          </p:cNvCxnSpPr>
          <p:nvPr/>
        </p:nvCxnSpPr>
        <p:spPr>
          <a:xfrm>
            <a:off x="2138166" y="3170398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128">
            <a:extLst>
              <a:ext uri="{FF2B5EF4-FFF2-40B4-BE49-F238E27FC236}">
                <a16:creationId xmlns:a16="http://schemas.microsoft.com/office/drawing/2014/main" id="{A77093FE-40CD-4AE6-B82A-2F03CD2ADEB2}"/>
              </a:ext>
            </a:extLst>
          </p:cNvPr>
          <p:cNvSpPr/>
          <p:nvPr/>
        </p:nvSpPr>
        <p:spPr>
          <a:xfrm>
            <a:off x="2359228" y="5479149"/>
            <a:ext cx="78258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129">
            <a:extLst>
              <a:ext uri="{FF2B5EF4-FFF2-40B4-BE49-F238E27FC236}">
                <a16:creationId xmlns:a16="http://schemas.microsoft.com/office/drawing/2014/main" id="{AA23CC04-4339-4157-8FA8-6612D0AB8846}"/>
              </a:ext>
            </a:extLst>
          </p:cNvPr>
          <p:cNvSpPr/>
          <p:nvPr/>
        </p:nvSpPr>
        <p:spPr>
          <a:xfrm>
            <a:off x="2351088" y="3545238"/>
            <a:ext cx="78258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8" name="グラフィックス 135">
            <a:extLst>
              <a:ext uri="{FF2B5EF4-FFF2-40B4-BE49-F238E27FC236}">
                <a16:creationId xmlns:a16="http://schemas.microsoft.com/office/drawing/2014/main" id="{F1EA66F7-72D1-4A69-B7D0-1ADF744CFD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49640" y="3502869"/>
            <a:ext cx="268831" cy="268831"/>
          </a:xfrm>
          <a:prstGeom prst="rect">
            <a:avLst/>
          </a:prstGeom>
        </p:spPr>
      </p:pic>
      <p:pic>
        <p:nvPicPr>
          <p:cNvPr id="59" name="グラフィックス 136">
            <a:extLst>
              <a:ext uri="{FF2B5EF4-FFF2-40B4-BE49-F238E27FC236}">
                <a16:creationId xmlns:a16="http://schemas.microsoft.com/office/drawing/2014/main" id="{89428ADB-F64C-41F3-843C-F85721AF415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76588" y="3502869"/>
            <a:ext cx="268831" cy="268831"/>
          </a:xfrm>
          <a:prstGeom prst="rect">
            <a:avLst/>
          </a:prstGeom>
        </p:spPr>
      </p:pic>
      <p:sp>
        <p:nvSpPr>
          <p:cNvPr id="60" name="正方形/長方形 137">
            <a:extLst>
              <a:ext uri="{FF2B5EF4-FFF2-40B4-BE49-F238E27FC236}">
                <a16:creationId xmlns:a16="http://schemas.microsoft.com/office/drawing/2014/main" id="{6503818E-BEFD-4765-A81D-8B6C803501DA}"/>
              </a:ext>
            </a:extLst>
          </p:cNvPr>
          <p:cNvSpPr/>
          <p:nvPr/>
        </p:nvSpPr>
        <p:spPr>
          <a:xfrm>
            <a:off x="1223249" y="3800871"/>
            <a:ext cx="12170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Cost  Resource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1" name="グラフィックス 140">
            <a:extLst>
              <a:ext uri="{FF2B5EF4-FFF2-40B4-BE49-F238E27FC236}">
                <a16:creationId xmlns:a16="http://schemas.microsoft.com/office/drawing/2014/main" id="{1E73E2F3-A2A8-4D38-820F-86B32A81FA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63618" y="3064751"/>
            <a:ext cx="307005" cy="403953"/>
          </a:xfrm>
          <a:prstGeom prst="rect">
            <a:avLst/>
          </a:prstGeom>
        </p:spPr>
      </p:pic>
      <p:pic>
        <p:nvPicPr>
          <p:cNvPr id="62" name="グラフィックス 142">
            <a:extLst>
              <a:ext uri="{FF2B5EF4-FFF2-40B4-BE49-F238E27FC236}">
                <a16:creationId xmlns:a16="http://schemas.microsoft.com/office/drawing/2014/main" id="{378E3FD4-8D00-4784-823E-2255C12B0A0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92905" y="4930018"/>
            <a:ext cx="307005" cy="403953"/>
          </a:xfrm>
          <a:prstGeom prst="rect">
            <a:avLst/>
          </a:prstGeom>
        </p:spPr>
      </p:pic>
      <p:sp>
        <p:nvSpPr>
          <p:cNvPr id="63" name="正方形/長方形 105">
            <a:extLst>
              <a:ext uri="{FF2B5EF4-FFF2-40B4-BE49-F238E27FC236}">
                <a16:creationId xmlns:a16="http://schemas.microsoft.com/office/drawing/2014/main" id="{AE8EF6BC-DA8F-4D9E-9944-E83DB1FB31C8}"/>
              </a:ext>
            </a:extLst>
          </p:cNvPr>
          <p:cNvSpPr/>
          <p:nvPr/>
        </p:nvSpPr>
        <p:spPr>
          <a:xfrm>
            <a:off x="4650599" y="5087255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079880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880596B4-E708-44EF-9C64-4AEDE8ABAC74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A3846BCC-B21D-46B5-99F6-DB2C60A83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36C65543-199E-4D03-BB6B-293A00928408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5CA2CC9E-7249-4A1C-84F4-394F91AE9A49}"/>
              </a:ext>
            </a:extLst>
          </p:cNvPr>
          <p:cNvSpPr/>
          <p:nvPr/>
        </p:nvSpPr>
        <p:spPr>
          <a:xfrm>
            <a:off x="2600382" y="3259931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257A140D-10C1-4393-8D50-71282202E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zh-TW" dirty="0"/>
              <a:t>I</a:t>
            </a:r>
            <a:r>
              <a:rPr lang="en-US" altLang="ja-JP" dirty="0"/>
              <a:t>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A52CC245-D536-4C5F-8A10-BE9625928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15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F13108C9-F811-4ABE-9F0F-E9617370C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86405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F78AE582-6BD0-4514-B421-9B6B17ADDA22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E8BF5DC2-C00E-4A49-B693-65A1A78045AB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23">
            <a:extLst>
              <a:ext uri="{FF2B5EF4-FFF2-40B4-BE49-F238E27FC236}">
                <a16:creationId xmlns:a16="http://schemas.microsoft.com/office/drawing/2014/main" id="{E940C56F-FD31-45B9-B5F8-604EC9AE9C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49" y="3265049"/>
            <a:ext cx="440454" cy="440454"/>
          </a:xfrm>
          <a:prstGeom prst="rect">
            <a:avLst/>
          </a:prstGeom>
        </p:spPr>
      </p:pic>
      <p:sp>
        <p:nvSpPr>
          <p:cNvPr id="14" name="正方形/長方形 40">
            <a:extLst>
              <a:ext uri="{FF2B5EF4-FFF2-40B4-BE49-F238E27FC236}">
                <a16:creationId xmlns:a16="http://schemas.microsoft.com/office/drawing/2014/main" id="{E79F3131-B810-42D2-A494-D2EACA5CB20F}"/>
              </a:ext>
            </a:extLst>
          </p:cNvPr>
          <p:cNvSpPr/>
          <p:nvPr/>
        </p:nvSpPr>
        <p:spPr>
          <a:xfrm>
            <a:off x="658351" y="374848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5" name="正方形/長方形 27">
            <a:extLst>
              <a:ext uri="{FF2B5EF4-FFF2-40B4-BE49-F238E27FC236}">
                <a16:creationId xmlns:a16="http://schemas.microsoft.com/office/drawing/2014/main" id="{E27E0EE6-8C78-4D8A-A115-84203992E8D1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16" name="正方形/長方形 14">
            <a:extLst>
              <a:ext uri="{FF2B5EF4-FFF2-40B4-BE49-F238E27FC236}">
                <a16:creationId xmlns:a16="http://schemas.microsoft.com/office/drawing/2014/main" id="{55BE010B-8B00-458F-ABE7-3D43411A68B5}"/>
              </a:ext>
            </a:extLst>
          </p:cNvPr>
          <p:cNvSpPr/>
          <p:nvPr/>
        </p:nvSpPr>
        <p:spPr>
          <a:xfrm>
            <a:off x="2807183" y="3836564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7" name="直線矢印コネクタ 47">
            <a:extLst>
              <a:ext uri="{FF2B5EF4-FFF2-40B4-BE49-F238E27FC236}">
                <a16:creationId xmlns:a16="http://schemas.microsoft.com/office/drawing/2014/main" id="{230CCE36-5DFE-4460-9330-B1FA4B77AB70}"/>
              </a:ext>
            </a:extLst>
          </p:cNvPr>
          <p:cNvCxnSpPr>
            <a:cxnSpLocks/>
          </p:cNvCxnSpPr>
          <p:nvPr/>
        </p:nvCxnSpPr>
        <p:spPr>
          <a:xfrm>
            <a:off x="1416798" y="4293096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CB3129B4-1C2D-4028-A2F3-49BAE25762CD}"/>
              </a:ext>
            </a:extLst>
          </p:cNvPr>
          <p:cNvSpPr/>
          <p:nvPr/>
        </p:nvSpPr>
        <p:spPr>
          <a:xfrm>
            <a:off x="2818455" y="3836565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19" name="グラフィックス 46">
            <a:extLst>
              <a:ext uri="{FF2B5EF4-FFF2-40B4-BE49-F238E27FC236}">
                <a16:creationId xmlns:a16="http://schemas.microsoft.com/office/drawing/2014/main" id="{1533768F-4635-42EC-B084-1F2E03A87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9192" y="3288479"/>
            <a:ext cx="393595" cy="393595"/>
          </a:xfrm>
          <a:prstGeom prst="rect">
            <a:avLst/>
          </a:prstGeom>
        </p:spPr>
      </p:pic>
      <p:sp>
        <p:nvSpPr>
          <p:cNvPr id="20" name="正方形/長方形 72">
            <a:extLst>
              <a:ext uri="{FF2B5EF4-FFF2-40B4-BE49-F238E27FC236}">
                <a16:creationId xmlns:a16="http://schemas.microsoft.com/office/drawing/2014/main" id="{0E7661AE-A894-44F2-8CB1-E14C7C2B38E0}"/>
              </a:ext>
            </a:extLst>
          </p:cNvPr>
          <p:cNvSpPr/>
          <p:nvPr/>
        </p:nvSpPr>
        <p:spPr>
          <a:xfrm>
            <a:off x="3275856" y="565614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21" name="図 106">
            <a:extLst>
              <a:ext uri="{FF2B5EF4-FFF2-40B4-BE49-F238E27FC236}">
                <a16:creationId xmlns:a16="http://schemas.microsoft.com/office/drawing/2014/main" id="{B728B88E-2D6B-44F6-B2C9-5C9A872B185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41668" y="4487099"/>
            <a:ext cx="367078" cy="410438"/>
          </a:xfrm>
          <a:prstGeom prst="rect">
            <a:avLst/>
          </a:prstGeom>
        </p:spPr>
      </p:pic>
      <p:pic>
        <p:nvPicPr>
          <p:cNvPr id="2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0D28687C-58F4-49B0-8686-551FA6175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21" y="450466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図 75">
            <a:extLst>
              <a:ext uri="{FF2B5EF4-FFF2-40B4-BE49-F238E27FC236}">
                <a16:creationId xmlns:a16="http://schemas.microsoft.com/office/drawing/2014/main" id="{8662F3D8-56B7-40F3-A351-67181E1A37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5103" y="3736564"/>
            <a:ext cx="406704" cy="409831"/>
          </a:xfrm>
          <a:prstGeom prst="rect">
            <a:avLst/>
          </a:prstGeom>
        </p:spPr>
      </p:pic>
      <p:sp>
        <p:nvSpPr>
          <p:cNvPr id="24" name="正方形/長方形 128">
            <a:extLst>
              <a:ext uri="{FF2B5EF4-FFF2-40B4-BE49-F238E27FC236}">
                <a16:creationId xmlns:a16="http://schemas.microsoft.com/office/drawing/2014/main" id="{096D8939-DA6F-4751-9DED-36A57C245B9A}"/>
              </a:ext>
            </a:extLst>
          </p:cNvPr>
          <p:cNvSpPr/>
          <p:nvPr/>
        </p:nvSpPr>
        <p:spPr>
          <a:xfrm>
            <a:off x="1639727" y="4606231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cxnSp>
        <p:nvCxnSpPr>
          <p:cNvPr id="25" name="直線矢印コネクタ 141">
            <a:extLst>
              <a:ext uri="{FF2B5EF4-FFF2-40B4-BE49-F238E27FC236}">
                <a16:creationId xmlns:a16="http://schemas.microsoft.com/office/drawing/2014/main" id="{AFB4290D-CE11-4CD9-AFEA-9A781A4D778E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グラフィックス 142">
            <a:extLst>
              <a:ext uri="{FF2B5EF4-FFF2-40B4-BE49-F238E27FC236}">
                <a16:creationId xmlns:a16="http://schemas.microsoft.com/office/drawing/2014/main" id="{5DF97A42-0AF8-40C8-8D88-6B12CEE4CD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24261" y="4037305"/>
            <a:ext cx="371475" cy="488783"/>
          </a:xfrm>
          <a:prstGeom prst="rect">
            <a:avLst/>
          </a:prstGeom>
        </p:spPr>
      </p:pic>
      <p:sp>
        <p:nvSpPr>
          <p:cNvPr id="27" name="正方形/長方形 147">
            <a:extLst>
              <a:ext uri="{FF2B5EF4-FFF2-40B4-BE49-F238E27FC236}">
                <a16:creationId xmlns:a16="http://schemas.microsoft.com/office/drawing/2014/main" id="{DCCA677B-096D-4242-95AE-825E7D2E6019}"/>
              </a:ext>
            </a:extLst>
          </p:cNvPr>
          <p:cNvSpPr/>
          <p:nvPr/>
        </p:nvSpPr>
        <p:spPr>
          <a:xfrm>
            <a:off x="2932155" y="4200516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8" name="図 2">
            <a:extLst>
              <a:ext uri="{FF2B5EF4-FFF2-40B4-BE49-F238E27FC236}">
                <a16:creationId xmlns:a16="http://schemas.microsoft.com/office/drawing/2014/main" id="{C907FFEA-B6FF-4FC0-A556-5C00B49A1B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56770" y="5064958"/>
            <a:ext cx="724538" cy="728702"/>
          </a:xfrm>
          <a:prstGeom prst="rect">
            <a:avLst/>
          </a:prstGeom>
        </p:spPr>
      </p:pic>
      <p:sp>
        <p:nvSpPr>
          <p:cNvPr id="29" name="正方形/長方形 58">
            <a:extLst>
              <a:ext uri="{FF2B5EF4-FFF2-40B4-BE49-F238E27FC236}">
                <a16:creationId xmlns:a16="http://schemas.microsoft.com/office/drawing/2014/main" id="{C5BAF830-5530-46C7-935C-2D733F336E16}"/>
              </a:ext>
            </a:extLst>
          </p:cNvPr>
          <p:cNvSpPr/>
          <p:nvPr/>
        </p:nvSpPr>
        <p:spPr>
          <a:xfrm>
            <a:off x="3275856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" name="正方形/長方形 60">
            <a:extLst>
              <a:ext uri="{FF2B5EF4-FFF2-40B4-BE49-F238E27FC236}">
                <a16:creationId xmlns:a16="http://schemas.microsoft.com/office/drawing/2014/main" id="{06F96671-DA2B-4A5A-B9D0-5F02DD3C1B7F}"/>
              </a:ext>
            </a:extLst>
          </p:cNvPr>
          <p:cNvSpPr/>
          <p:nvPr/>
        </p:nvSpPr>
        <p:spPr>
          <a:xfrm>
            <a:off x="5543487" y="3844232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1" name="正方形/長方形 61">
            <a:extLst>
              <a:ext uri="{FF2B5EF4-FFF2-40B4-BE49-F238E27FC236}">
                <a16:creationId xmlns:a16="http://schemas.microsoft.com/office/drawing/2014/main" id="{9C5178C3-6435-4319-BF7C-2444F1D121D6}"/>
              </a:ext>
            </a:extLst>
          </p:cNvPr>
          <p:cNvSpPr/>
          <p:nvPr/>
        </p:nvSpPr>
        <p:spPr>
          <a:xfrm>
            <a:off x="5554759" y="3844233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32" name="グラフィックス 62">
            <a:extLst>
              <a:ext uri="{FF2B5EF4-FFF2-40B4-BE49-F238E27FC236}">
                <a16:creationId xmlns:a16="http://schemas.microsoft.com/office/drawing/2014/main" id="{51624B0F-A52D-4230-8158-27B96E6AF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7749" y="3294735"/>
            <a:ext cx="393595" cy="393595"/>
          </a:xfrm>
          <a:prstGeom prst="rect">
            <a:avLst/>
          </a:prstGeom>
        </p:spPr>
      </p:pic>
      <p:sp>
        <p:nvSpPr>
          <p:cNvPr id="33" name="正方形/長方形 63">
            <a:extLst>
              <a:ext uri="{FF2B5EF4-FFF2-40B4-BE49-F238E27FC236}">
                <a16:creationId xmlns:a16="http://schemas.microsoft.com/office/drawing/2014/main" id="{0D2C8409-B9B9-455F-AD07-0D5F972D5B80}"/>
              </a:ext>
            </a:extLst>
          </p:cNvPr>
          <p:cNvSpPr/>
          <p:nvPr/>
        </p:nvSpPr>
        <p:spPr>
          <a:xfrm>
            <a:off x="6050036" y="486210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34" name="図 65">
            <a:extLst>
              <a:ext uri="{FF2B5EF4-FFF2-40B4-BE49-F238E27FC236}">
                <a16:creationId xmlns:a16="http://schemas.microsoft.com/office/drawing/2014/main" id="{911A1DB4-61D7-4C46-B4DA-8ED8CE04F1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1407" y="3744232"/>
            <a:ext cx="406704" cy="409831"/>
          </a:xfrm>
          <a:prstGeom prst="rect">
            <a:avLst/>
          </a:prstGeom>
        </p:spPr>
      </p:pic>
      <p:sp>
        <p:nvSpPr>
          <p:cNvPr id="35" name="正方形/長方形 66">
            <a:extLst>
              <a:ext uri="{FF2B5EF4-FFF2-40B4-BE49-F238E27FC236}">
                <a16:creationId xmlns:a16="http://schemas.microsoft.com/office/drawing/2014/main" id="{9F90FBBC-FF0D-4966-8020-4BA4A94DF48A}"/>
              </a:ext>
            </a:extLst>
          </p:cNvPr>
          <p:cNvSpPr/>
          <p:nvPr/>
        </p:nvSpPr>
        <p:spPr>
          <a:xfrm>
            <a:off x="5668459" y="4208184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6" name="図 67">
            <a:extLst>
              <a:ext uri="{FF2B5EF4-FFF2-40B4-BE49-F238E27FC236}">
                <a16:creationId xmlns:a16="http://schemas.microsoft.com/office/drawing/2014/main" id="{36E8D002-B5BE-42C1-92C1-FA5CB0E787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201504" y="5260080"/>
            <a:ext cx="403786" cy="451482"/>
          </a:xfrm>
          <a:prstGeom prst="rect">
            <a:avLst/>
          </a:prstGeom>
        </p:spPr>
      </p:pic>
      <p:pic>
        <p:nvPicPr>
          <p:cNvPr id="37" name="図 68">
            <a:extLst>
              <a:ext uri="{FF2B5EF4-FFF2-40B4-BE49-F238E27FC236}">
                <a16:creationId xmlns:a16="http://schemas.microsoft.com/office/drawing/2014/main" id="{F3C5A995-9164-4323-BA97-78C7566B40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4810" y="4241880"/>
            <a:ext cx="724538" cy="728702"/>
          </a:xfrm>
          <a:prstGeom prst="rect">
            <a:avLst/>
          </a:prstGeom>
        </p:spPr>
      </p:pic>
      <p:sp>
        <p:nvSpPr>
          <p:cNvPr id="38" name="正方形/長方形 69">
            <a:extLst>
              <a:ext uri="{FF2B5EF4-FFF2-40B4-BE49-F238E27FC236}">
                <a16:creationId xmlns:a16="http://schemas.microsoft.com/office/drawing/2014/main" id="{95A5CD9A-795E-4D74-9259-4D708558C3A0}"/>
              </a:ext>
            </a:extLst>
          </p:cNvPr>
          <p:cNvSpPr/>
          <p:nvPr/>
        </p:nvSpPr>
        <p:spPr>
          <a:xfrm>
            <a:off x="6012160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9" name="直線矢印コネクタ 143">
            <a:extLst>
              <a:ext uri="{FF2B5EF4-FFF2-40B4-BE49-F238E27FC236}">
                <a16:creationId xmlns:a16="http://schemas.microsoft.com/office/drawing/2014/main" id="{77045425-54BF-4E17-A212-B28DF43293B0}"/>
              </a:ext>
            </a:extLst>
          </p:cNvPr>
          <p:cNvCxnSpPr>
            <a:cxnSpLocks/>
          </p:cNvCxnSpPr>
          <p:nvPr/>
        </p:nvCxnSpPr>
        <p:spPr>
          <a:xfrm>
            <a:off x="5233477" y="4567273"/>
            <a:ext cx="54520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図 4">
            <a:extLst>
              <a:ext uri="{FF2B5EF4-FFF2-40B4-BE49-F238E27FC236}">
                <a16:creationId xmlns:a16="http://schemas.microsoft.com/office/drawing/2014/main" id="{4E2DBB29-C00E-4594-AAA8-1309031884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49808" y="2683355"/>
            <a:ext cx="446585" cy="446585"/>
          </a:xfrm>
          <a:prstGeom prst="rect">
            <a:avLst/>
          </a:prstGeom>
        </p:spPr>
      </p:pic>
      <p:pic>
        <p:nvPicPr>
          <p:cNvPr id="41" name="図 5">
            <a:extLst>
              <a:ext uri="{FF2B5EF4-FFF2-40B4-BE49-F238E27FC236}">
                <a16:creationId xmlns:a16="http://schemas.microsoft.com/office/drawing/2014/main" id="{7E3C8D2A-E953-483C-8BFD-D4A555EF32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50015" y="4293096"/>
            <a:ext cx="560881" cy="554784"/>
          </a:xfrm>
          <a:prstGeom prst="rect">
            <a:avLst/>
          </a:prstGeom>
        </p:spPr>
      </p:pic>
      <p:pic>
        <p:nvPicPr>
          <p:cNvPr id="42" name="図 10">
            <a:extLst>
              <a:ext uri="{FF2B5EF4-FFF2-40B4-BE49-F238E27FC236}">
                <a16:creationId xmlns:a16="http://schemas.microsoft.com/office/drawing/2014/main" id="{F8342D7C-C76D-4F00-AEF4-0EBBB42AED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60095" y="4336941"/>
            <a:ext cx="464442" cy="472314"/>
          </a:xfrm>
          <a:prstGeom prst="rect">
            <a:avLst/>
          </a:prstGeom>
        </p:spPr>
      </p:pic>
      <p:sp>
        <p:nvSpPr>
          <p:cNvPr id="43" name="正方形/長方形 76">
            <a:extLst>
              <a:ext uri="{FF2B5EF4-FFF2-40B4-BE49-F238E27FC236}">
                <a16:creationId xmlns:a16="http://schemas.microsoft.com/office/drawing/2014/main" id="{9A603877-2319-4AF6-BF43-E4502EC71E4E}"/>
              </a:ext>
            </a:extLst>
          </p:cNvPr>
          <p:cNvSpPr/>
          <p:nvPr/>
        </p:nvSpPr>
        <p:spPr>
          <a:xfrm>
            <a:off x="3245413" y="4799885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C54DC14-28F5-438F-BCF0-39CF29DA6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079" y="531122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直線矢印コネクタ 78">
            <a:extLst>
              <a:ext uri="{FF2B5EF4-FFF2-40B4-BE49-F238E27FC236}">
                <a16:creationId xmlns:a16="http://schemas.microsoft.com/office/drawing/2014/main" id="{1283D269-61A5-447F-A78A-C5584DEA29CA}"/>
              </a:ext>
            </a:extLst>
          </p:cNvPr>
          <p:cNvCxnSpPr>
            <a:cxnSpLocks/>
          </p:cNvCxnSpPr>
          <p:nvPr/>
        </p:nvCxnSpPr>
        <p:spPr>
          <a:xfrm>
            <a:off x="4274982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80">
            <a:extLst>
              <a:ext uri="{FF2B5EF4-FFF2-40B4-BE49-F238E27FC236}">
                <a16:creationId xmlns:a16="http://schemas.microsoft.com/office/drawing/2014/main" id="{30B2B271-526D-4983-85C0-63FDA2ECA5F5}"/>
              </a:ext>
            </a:extLst>
          </p:cNvPr>
          <p:cNvCxnSpPr>
            <a:cxnSpLocks/>
          </p:cNvCxnSpPr>
          <p:nvPr/>
        </p:nvCxnSpPr>
        <p:spPr>
          <a:xfrm>
            <a:off x="4841666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図 17">
            <a:extLst>
              <a:ext uri="{FF2B5EF4-FFF2-40B4-BE49-F238E27FC236}">
                <a16:creationId xmlns:a16="http://schemas.microsoft.com/office/drawing/2014/main" id="{D44F9D86-C3FF-4914-ACD3-7D3992A2F23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13565" y="2700853"/>
            <a:ext cx="462045" cy="441043"/>
          </a:xfrm>
          <a:prstGeom prst="rect">
            <a:avLst/>
          </a:prstGeom>
        </p:spPr>
      </p:pic>
      <p:cxnSp>
        <p:nvCxnSpPr>
          <p:cNvPr id="48" name="直線矢印コネクタ 85">
            <a:extLst>
              <a:ext uri="{FF2B5EF4-FFF2-40B4-BE49-F238E27FC236}">
                <a16:creationId xmlns:a16="http://schemas.microsoft.com/office/drawing/2014/main" id="{DC3CD730-2C5D-4CF3-9C5A-F20DBB826EFB}"/>
              </a:ext>
            </a:extLst>
          </p:cNvPr>
          <p:cNvCxnSpPr>
            <a:cxnSpLocks/>
          </p:cNvCxnSpPr>
          <p:nvPr/>
        </p:nvCxnSpPr>
        <p:spPr>
          <a:xfrm>
            <a:off x="4627420" y="5499675"/>
            <a:ext cx="59972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86">
            <a:extLst>
              <a:ext uri="{FF2B5EF4-FFF2-40B4-BE49-F238E27FC236}">
                <a16:creationId xmlns:a16="http://schemas.microsoft.com/office/drawing/2014/main" id="{EE94B4AB-A39A-44BE-B884-6DAEE148BF18}"/>
              </a:ext>
            </a:extLst>
          </p:cNvPr>
          <p:cNvCxnSpPr>
            <a:cxnSpLocks/>
          </p:cNvCxnSpPr>
          <p:nvPr/>
        </p:nvCxnSpPr>
        <p:spPr>
          <a:xfrm>
            <a:off x="5217265" y="4561864"/>
            <a:ext cx="0" cy="96626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65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IaaS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78" name="図 79">
            <a:extLst>
              <a:ext uri="{FF2B5EF4-FFF2-40B4-BE49-F238E27FC236}">
                <a16:creationId xmlns:a16="http://schemas.microsoft.com/office/drawing/2014/main" id="{8A7C840E-CE29-4E74-8D99-5B1D8C8AC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328" y="1484364"/>
            <a:ext cx="899042" cy="512331"/>
          </a:xfrm>
          <a:prstGeom prst="rect">
            <a:avLst/>
          </a:prstGeom>
        </p:spPr>
      </p:pic>
      <p:sp>
        <p:nvSpPr>
          <p:cNvPr id="79" name="正方形/長方形 38">
            <a:extLst>
              <a:ext uri="{FF2B5EF4-FFF2-40B4-BE49-F238E27FC236}">
                <a16:creationId xmlns:a16="http://schemas.microsoft.com/office/drawing/2014/main" id="{5762636C-862A-4771-9630-2344FDB57606}"/>
              </a:ext>
            </a:extLst>
          </p:cNvPr>
          <p:cNvSpPr/>
          <p:nvPr/>
        </p:nvSpPr>
        <p:spPr>
          <a:xfrm>
            <a:off x="3200902" y="1948274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0" name="正方形/長方形 122">
            <a:extLst>
              <a:ext uri="{FF2B5EF4-FFF2-40B4-BE49-F238E27FC236}">
                <a16:creationId xmlns:a16="http://schemas.microsoft.com/office/drawing/2014/main" id="{D7D6DDCF-8429-437E-AC02-64A976D8B0A8}"/>
              </a:ext>
            </a:extLst>
          </p:cNvPr>
          <p:cNvSpPr/>
          <p:nvPr/>
        </p:nvSpPr>
        <p:spPr>
          <a:xfrm>
            <a:off x="3378968" y="2730653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16">
            <a:extLst>
              <a:ext uri="{FF2B5EF4-FFF2-40B4-BE49-F238E27FC236}">
                <a16:creationId xmlns:a16="http://schemas.microsoft.com/office/drawing/2014/main" id="{7404707E-71AC-4B54-B148-B03D020F9465}"/>
              </a:ext>
            </a:extLst>
          </p:cNvPr>
          <p:cNvSpPr/>
          <p:nvPr/>
        </p:nvSpPr>
        <p:spPr>
          <a:xfrm>
            <a:off x="1174121" y="167559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2" name="正方形/長方形 7">
            <a:extLst>
              <a:ext uri="{FF2B5EF4-FFF2-40B4-BE49-F238E27FC236}">
                <a16:creationId xmlns:a16="http://schemas.microsoft.com/office/drawing/2014/main" id="{CCC9B5BD-E799-461A-8005-5586DA902655}"/>
              </a:ext>
            </a:extLst>
          </p:cNvPr>
          <p:cNvSpPr/>
          <p:nvPr/>
        </p:nvSpPr>
        <p:spPr>
          <a:xfrm>
            <a:off x="1189936" y="1660544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3" name="図 23">
            <a:extLst>
              <a:ext uri="{FF2B5EF4-FFF2-40B4-BE49-F238E27FC236}">
                <a16:creationId xmlns:a16="http://schemas.microsoft.com/office/drawing/2014/main" id="{DB993542-F7CE-4403-BE2B-AC0531EBE4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35" y="2735771"/>
            <a:ext cx="440454" cy="440454"/>
          </a:xfrm>
          <a:prstGeom prst="rect">
            <a:avLst/>
          </a:prstGeom>
        </p:spPr>
      </p:pic>
      <p:sp>
        <p:nvSpPr>
          <p:cNvPr id="84" name="正方形/長方形 40">
            <a:extLst>
              <a:ext uri="{FF2B5EF4-FFF2-40B4-BE49-F238E27FC236}">
                <a16:creationId xmlns:a16="http://schemas.microsoft.com/office/drawing/2014/main" id="{427524EC-10E2-4514-A111-3FDE989F7873}"/>
              </a:ext>
            </a:extLst>
          </p:cNvPr>
          <p:cNvSpPr/>
          <p:nvPr/>
        </p:nvSpPr>
        <p:spPr>
          <a:xfrm>
            <a:off x="1319511" y="3219209"/>
            <a:ext cx="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5" name="正方形/長方形 27">
            <a:extLst>
              <a:ext uri="{FF2B5EF4-FFF2-40B4-BE49-F238E27FC236}">
                <a16:creationId xmlns:a16="http://schemas.microsoft.com/office/drawing/2014/main" id="{6E690A61-7C81-4BB7-9442-BE1E7D21DED0}"/>
              </a:ext>
            </a:extLst>
          </p:cNvPr>
          <p:cNvSpPr/>
          <p:nvPr/>
        </p:nvSpPr>
        <p:spPr>
          <a:xfrm>
            <a:off x="3200900" y="196900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正方形/長方形 14">
            <a:extLst>
              <a:ext uri="{FF2B5EF4-FFF2-40B4-BE49-F238E27FC236}">
                <a16:creationId xmlns:a16="http://schemas.microsoft.com/office/drawing/2014/main" id="{3B6F644D-0BB9-44DF-9630-703F541130F7}"/>
              </a:ext>
            </a:extLst>
          </p:cNvPr>
          <p:cNvSpPr/>
          <p:nvPr/>
        </p:nvSpPr>
        <p:spPr>
          <a:xfrm>
            <a:off x="6299920" y="3389936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7" name="直線矢印コネクタ 47">
            <a:extLst>
              <a:ext uri="{FF2B5EF4-FFF2-40B4-BE49-F238E27FC236}">
                <a16:creationId xmlns:a16="http://schemas.microsoft.com/office/drawing/2014/main" id="{F8422C2E-EE28-4147-B479-2AD6F6DE6753}"/>
              </a:ext>
            </a:extLst>
          </p:cNvPr>
          <p:cNvCxnSpPr>
            <a:cxnSpLocks/>
          </p:cNvCxnSpPr>
          <p:nvPr/>
        </p:nvCxnSpPr>
        <p:spPr>
          <a:xfrm>
            <a:off x="2195384" y="3763818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43">
            <a:extLst>
              <a:ext uri="{FF2B5EF4-FFF2-40B4-BE49-F238E27FC236}">
                <a16:creationId xmlns:a16="http://schemas.microsoft.com/office/drawing/2014/main" id="{0B56AB59-B82E-4A22-ABB2-3AAC86CA81EC}"/>
              </a:ext>
            </a:extLst>
          </p:cNvPr>
          <p:cNvSpPr/>
          <p:nvPr/>
        </p:nvSpPr>
        <p:spPr>
          <a:xfrm>
            <a:off x="6311192" y="3389937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9" name="グラフィックス 46">
            <a:extLst>
              <a:ext uri="{FF2B5EF4-FFF2-40B4-BE49-F238E27FC236}">
                <a16:creationId xmlns:a16="http://schemas.microsoft.com/office/drawing/2014/main" id="{6F3C1281-A564-4069-9568-F1C2EA405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1929" y="2841851"/>
            <a:ext cx="393595" cy="393595"/>
          </a:xfrm>
          <a:prstGeom prst="rect">
            <a:avLst/>
          </a:prstGeom>
        </p:spPr>
      </p:pic>
      <p:sp>
        <p:nvSpPr>
          <p:cNvPr id="90" name="正方形/長方形 72">
            <a:extLst>
              <a:ext uri="{FF2B5EF4-FFF2-40B4-BE49-F238E27FC236}">
                <a16:creationId xmlns:a16="http://schemas.microsoft.com/office/drawing/2014/main" id="{E06E1997-2009-4B38-AA2B-DDB777C4846E}"/>
              </a:ext>
            </a:extLst>
          </p:cNvPr>
          <p:cNvSpPr/>
          <p:nvPr/>
        </p:nvSpPr>
        <p:spPr>
          <a:xfrm>
            <a:off x="6768593" y="5209514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図 106">
            <a:extLst>
              <a:ext uri="{FF2B5EF4-FFF2-40B4-BE49-F238E27FC236}">
                <a16:creationId xmlns:a16="http://schemas.microsoft.com/office/drawing/2014/main" id="{E6DFCD90-1513-4579-9814-D9760645C24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20254" y="3957821"/>
            <a:ext cx="367078" cy="410438"/>
          </a:xfrm>
          <a:prstGeom prst="rect">
            <a:avLst/>
          </a:prstGeom>
        </p:spPr>
      </p:pic>
      <p:pic>
        <p:nvPicPr>
          <p:cNvPr id="9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7AFE2C3-6A51-43C7-8D95-DC43B4560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607" y="3975387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図 75">
            <a:extLst>
              <a:ext uri="{FF2B5EF4-FFF2-40B4-BE49-F238E27FC236}">
                <a16:creationId xmlns:a16="http://schemas.microsoft.com/office/drawing/2014/main" id="{89CD6B7C-5DA5-4F20-956E-BB6605DEC8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7840" y="3289936"/>
            <a:ext cx="406704" cy="409831"/>
          </a:xfrm>
          <a:prstGeom prst="rect">
            <a:avLst/>
          </a:prstGeom>
        </p:spPr>
      </p:pic>
      <p:sp>
        <p:nvSpPr>
          <p:cNvPr id="94" name="正方形/長方形 128">
            <a:extLst>
              <a:ext uri="{FF2B5EF4-FFF2-40B4-BE49-F238E27FC236}">
                <a16:creationId xmlns:a16="http://schemas.microsoft.com/office/drawing/2014/main" id="{ED4D52A0-7B1D-43E3-9E59-4A95199735FD}"/>
              </a:ext>
            </a:extLst>
          </p:cNvPr>
          <p:cNvSpPr/>
          <p:nvPr/>
        </p:nvSpPr>
        <p:spPr>
          <a:xfrm>
            <a:off x="2418313" y="4076953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95" name="グラフィックス 142">
            <a:extLst>
              <a:ext uri="{FF2B5EF4-FFF2-40B4-BE49-F238E27FC236}">
                <a16:creationId xmlns:a16="http://schemas.microsoft.com/office/drawing/2014/main" id="{E5876734-0118-47FA-9F02-BB0A41726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2847" y="3508027"/>
            <a:ext cx="371475" cy="488783"/>
          </a:xfrm>
          <a:prstGeom prst="rect">
            <a:avLst/>
          </a:prstGeom>
        </p:spPr>
      </p:pic>
      <p:sp>
        <p:nvSpPr>
          <p:cNvPr id="96" name="正方形/長方形 147">
            <a:extLst>
              <a:ext uri="{FF2B5EF4-FFF2-40B4-BE49-F238E27FC236}">
                <a16:creationId xmlns:a16="http://schemas.microsoft.com/office/drawing/2014/main" id="{6230E04B-84B8-4BFF-8EC4-D6D79C70EF25}"/>
              </a:ext>
            </a:extLst>
          </p:cNvPr>
          <p:cNvSpPr/>
          <p:nvPr/>
        </p:nvSpPr>
        <p:spPr>
          <a:xfrm>
            <a:off x="6424892" y="3753888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7" name="図 2">
            <a:extLst>
              <a:ext uri="{FF2B5EF4-FFF2-40B4-BE49-F238E27FC236}">
                <a16:creationId xmlns:a16="http://schemas.microsoft.com/office/drawing/2014/main" id="{6730CCDA-8EC0-40C6-8BB4-5B38E02594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49507" y="4618330"/>
            <a:ext cx="724538" cy="728702"/>
          </a:xfrm>
          <a:prstGeom prst="rect">
            <a:avLst/>
          </a:prstGeom>
        </p:spPr>
      </p:pic>
      <p:sp>
        <p:nvSpPr>
          <p:cNvPr id="98" name="正方形/長方形 58">
            <a:extLst>
              <a:ext uri="{FF2B5EF4-FFF2-40B4-BE49-F238E27FC236}">
                <a16:creationId xmlns:a16="http://schemas.microsoft.com/office/drawing/2014/main" id="{6AF3EE38-8956-4B4D-A389-367B3A9E26F8}"/>
              </a:ext>
            </a:extLst>
          </p:cNvPr>
          <p:cNvSpPr/>
          <p:nvPr/>
        </p:nvSpPr>
        <p:spPr>
          <a:xfrm>
            <a:off x="6768593" y="2838356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9" name="正方形/長方形 60">
            <a:extLst>
              <a:ext uri="{FF2B5EF4-FFF2-40B4-BE49-F238E27FC236}">
                <a16:creationId xmlns:a16="http://schemas.microsoft.com/office/drawing/2014/main" id="{FB28B99B-8925-446C-87D7-C81D589171F9}"/>
              </a:ext>
            </a:extLst>
          </p:cNvPr>
          <p:cNvSpPr/>
          <p:nvPr/>
        </p:nvSpPr>
        <p:spPr>
          <a:xfrm>
            <a:off x="3700170" y="3389937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0" name="正方形/長方形 61">
            <a:extLst>
              <a:ext uri="{FF2B5EF4-FFF2-40B4-BE49-F238E27FC236}">
                <a16:creationId xmlns:a16="http://schemas.microsoft.com/office/drawing/2014/main" id="{DEED243D-1BC6-429D-8D00-BFCE0B146A0F}"/>
              </a:ext>
            </a:extLst>
          </p:cNvPr>
          <p:cNvSpPr/>
          <p:nvPr/>
        </p:nvSpPr>
        <p:spPr>
          <a:xfrm>
            <a:off x="3711442" y="3389938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1" name="グラフィックス 62">
            <a:extLst>
              <a:ext uri="{FF2B5EF4-FFF2-40B4-BE49-F238E27FC236}">
                <a16:creationId xmlns:a16="http://schemas.microsoft.com/office/drawing/2014/main" id="{007B4AD5-9629-4EB7-8BFF-978D320273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4432" y="2840440"/>
            <a:ext cx="393595" cy="393595"/>
          </a:xfrm>
          <a:prstGeom prst="rect">
            <a:avLst/>
          </a:prstGeom>
        </p:spPr>
      </p:pic>
      <p:sp>
        <p:nvSpPr>
          <p:cNvPr id="102" name="正方形/長方形 63">
            <a:extLst>
              <a:ext uri="{FF2B5EF4-FFF2-40B4-BE49-F238E27FC236}">
                <a16:creationId xmlns:a16="http://schemas.microsoft.com/office/drawing/2014/main" id="{ABDC0C5E-5DE1-4C2A-9697-4115463510AA}"/>
              </a:ext>
            </a:extLst>
          </p:cNvPr>
          <p:cNvSpPr/>
          <p:nvPr/>
        </p:nvSpPr>
        <p:spPr>
          <a:xfrm>
            <a:off x="4177875" y="5161475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3" name="図 65">
            <a:extLst>
              <a:ext uri="{FF2B5EF4-FFF2-40B4-BE49-F238E27FC236}">
                <a16:creationId xmlns:a16="http://schemas.microsoft.com/office/drawing/2014/main" id="{B79479FA-5BFB-4F50-BE17-237E264296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8090" y="3289937"/>
            <a:ext cx="406704" cy="409831"/>
          </a:xfrm>
          <a:prstGeom prst="rect">
            <a:avLst/>
          </a:prstGeom>
        </p:spPr>
      </p:pic>
      <p:sp>
        <p:nvSpPr>
          <p:cNvPr id="104" name="正方形/長方形 66">
            <a:extLst>
              <a:ext uri="{FF2B5EF4-FFF2-40B4-BE49-F238E27FC236}">
                <a16:creationId xmlns:a16="http://schemas.microsoft.com/office/drawing/2014/main" id="{ED2C9B68-D166-4836-87FB-2CE18404CCA3}"/>
              </a:ext>
            </a:extLst>
          </p:cNvPr>
          <p:cNvSpPr/>
          <p:nvPr/>
        </p:nvSpPr>
        <p:spPr>
          <a:xfrm>
            <a:off x="3825142" y="3753889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5" name="図 67">
            <a:extLst>
              <a:ext uri="{FF2B5EF4-FFF2-40B4-BE49-F238E27FC236}">
                <a16:creationId xmlns:a16="http://schemas.microsoft.com/office/drawing/2014/main" id="{C277E048-4922-4034-807F-8BB8BA83819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4342421" y="4013210"/>
            <a:ext cx="403786" cy="451482"/>
          </a:xfrm>
          <a:prstGeom prst="rect">
            <a:avLst/>
          </a:prstGeom>
        </p:spPr>
      </p:pic>
      <p:pic>
        <p:nvPicPr>
          <p:cNvPr id="106" name="図 68">
            <a:extLst>
              <a:ext uri="{FF2B5EF4-FFF2-40B4-BE49-F238E27FC236}">
                <a16:creationId xmlns:a16="http://schemas.microsoft.com/office/drawing/2014/main" id="{3A5FB14E-B035-4660-AAE8-550618257B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12649" y="4541253"/>
            <a:ext cx="724538" cy="728702"/>
          </a:xfrm>
          <a:prstGeom prst="rect">
            <a:avLst/>
          </a:prstGeom>
        </p:spPr>
      </p:pic>
      <p:sp>
        <p:nvSpPr>
          <p:cNvPr id="107" name="正方形/長方形 69">
            <a:extLst>
              <a:ext uri="{FF2B5EF4-FFF2-40B4-BE49-F238E27FC236}">
                <a16:creationId xmlns:a16="http://schemas.microsoft.com/office/drawing/2014/main" id="{5CE8EA3E-A156-4C29-86EB-9D4DFDF4452D}"/>
              </a:ext>
            </a:extLst>
          </p:cNvPr>
          <p:cNvSpPr/>
          <p:nvPr/>
        </p:nvSpPr>
        <p:spPr>
          <a:xfrm>
            <a:off x="4168843" y="2830689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08" name="直線矢印コネクタ 143">
            <a:extLst>
              <a:ext uri="{FF2B5EF4-FFF2-40B4-BE49-F238E27FC236}">
                <a16:creationId xmlns:a16="http://schemas.microsoft.com/office/drawing/2014/main" id="{3C0F0E84-9009-4B15-9B4F-677FB23AF183}"/>
              </a:ext>
            </a:extLst>
          </p:cNvPr>
          <p:cNvCxnSpPr>
            <a:cxnSpLocks/>
          </p:cNvCxnSpPr>
          <p:nvPr/>
        </p:nvCxnSpPr>
        <p:spPr>
          <a:xfrm flipH="1">
            <a:off x="5651799" y="5095617"/>
            <a:ext cx="115372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図 4">
            <a:extLst>
              <a:ext uri="{FF2B5EF4-FFF2-40B4-BE49-F238E27FC236}">
                <a16:creationId xmlns:a16="http://schemas.microsoft.com/office/drawing/2014/main" id="{1CE1DC88-7B48-4921-B98D-9DD742B2E8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42545" y="2236727"/>
            <a:ext cx="446585" cy="446585"/>
          </a:xfrm>
          <a:prstGeom prst="rect">
            <a:avLst/>
          </a:prstGeom>
        </p:spPr>
      </p:pic>
      <p:pic>
        <p:nvPicPr>
          <p:cNvPr id="110" name="図 5">
            <a:extLst>
              <a:ext uri="{FF2B5EF4-FFF2-40B4-BE49-F238E27FC236}">
                <a16:creationId xmlns:a16="http://schemas.microsoft.com/office/drawing/2014/main" id="{40803C2C-061A-4B7B-A9AE-4FBF09586D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42752" y="3846468"/>
            <a:ext cx="560881" cy="554784"/>
          </a:xfrm>
          <a:prstGeom prst="rect">
            <a:avLst/>
          </a:prstGeom>
        </p:spPr>
      </p:pic>
      <p:pic>
        <p:nvPicPr>
          <p:cNvPr id="111" name="図 10">
            <a:extLst>
              <a:ext uri="{FF2B5EF4-FFF2-40B4-BE49-F238E27FC236}">
                <a16:creationId xmlns:a16="http://schemas.microsoft.com/office/drawing/2014/main" id="{489AB45D-431F-4E23-8A83-1E23D3DB95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52832" y="3890313"/>
            <a:ext cx="464442" cy="472314"/>
          </a:xfrm>
          <a:prstGeom prst="rect">
            <a:avLst/>
          </a:prstGeom>
        </p:spPr>
      </p:pic>
      <p:sp>
        <p:nvSpPr>
          <p:cNvPr id="112" name="正方形/長方形 76">
            <a:extLst>
              <a:ext uri="{FF2B5EF4-FFF2-40B4-BE49-F238E27FC236}">
                <a16:creationId xmlns:a16="http://schemas.microsoft.com/office/drawing/2014/main" id="{36D5235A-A722-486D-A201-177B23CCEB2C}"/>
              </a:ext>
            </a:extLst>
          </p:cNvPr>
          <p:cNvSpPr/>
          <p:nvPr/>
        </p:nvSpPr>
        <p:spPr>
          <a:xfrm>
            <a:off x="6738150" y="4353257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31CA8B9-5650-4D6C-AE37-EF16A8EC8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996" y="406435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直線矢印コネクタ 78">
            <a:extLst>
              <a:ext uri="{FF2B5EF4-FFF2-40B4-BE49-F238E27FC236}">
                <a16:creationId xmlns:a16="http://schemas.microsoft.com/office/drawing/2014/main" id="{952E20B6-47F7-4801-A807-F1941E1453A2}"/>
              </a:ext>
            </a:extLst>
          </p:cNvPr>
          <p:cNvCxnSpPr>
            <a:cxnSpLocks/>
          </p:cNvCxnSpPr>
          <p:nvPr/>
        </p:nvCxnSpPr>
        <p:spPr>
          <a:xfrm>
            <a:off x="7767719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80">
            <a:extLst>
              <a:ext uri="{FF2B5EF4-FFF2-40B4-BE49-F238E27FC236}">
                <a16:creationId xmlns:a16="http://schemas.microsoft.com/office/drawing/2014/main" id="{70105D77-6828-4A6F-BB9F-F50A3D11941C}"/>
              </a:ext>
            </a:extLst>
          </p:cNvPr>
          <p:cNvCxnSpPr>
            <a:cxnSpLocks/>
          </p:cNvCxnSpPr>
          <p:nvPr/>
        </p:nvCxnSpPr>
        <p:spPr>
          <a:xfrm>
            <a:off x="8334403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図 17">
            <a:extLst>
              <a:ext uri="{FF2B5EF4-FFF2-40B4-BE49-F238E27FC236}">
                <a16:creationId xmlns:a16="http://schemas.microsoft.com/office/drawing/2014/main" id="{74F5A4E0-9EF0-4DED-A84F-BA4A334DE9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06302" y="2254225"/>
            <a:ext cx="462045" cy="44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46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IaaS : AI Development Cloud 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8" name="図 23">
            <a:extLst>
              <a:ext uri="{FF2B5EF4-FFF2-40B4-BE49-F238E27FC236}">
                <a16:creationId xmlns:a16="http://schemas.microsoft.com/office/drawing/2014/main" id="{36B42A72-29ED-4CF3-AC99-D2D84B37E0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928" y="3389896"/>
            <a:ext cx="440454" cy="440454"/>
          </a:xfrm>
          <a:prstGeom prst="rect">
            <a:avLst/>
          </a:prstGeom>
        </p:spPr>
      </p:pic>
      <p:sp>
        <p:nvSpPr>
          <p:cNvPr id="69" name="正方形/長方形 40">
            <a:extLst>
              <a:ext uri="{FF2B5EF4-FFF2-40B4-BE49-F238E27FC236}">
                <a16:creationId xmlns:a16="http://schemas.microsoft.com/office/drawing/2014/main" id="{EFA66C73-0373-472F-B56D-86F9CF4A665E}"/>
              </a:ext>
            </a:extLst>
          </p:cNvPr>
          <p:cNvSpPr/>
          <p:nvPr/>
        </p:nvSpPr>
        <p:spPr>
          <a:xfrm>
            <a:off x="1332304" y="3873334"/>
            <a:ext cx="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72" name="直線矢印コネクタ 47">
            <a:extLst>
              <a:ext uri="{FF2B5EF4-FFF2-40B4-BE49-F238E27FC236}">
                <a16:creationId xmlns:a16="http://schemas.microsoft.com/office/drawing/2014/main" id="{BA0F9012-DE04-4D7A-A454-D7AD2DDD89E8}"/>
              </a:ext>
            </a:extLst>
          </p:cNvPr>
          <p:cNvCxnSpPr>
            <a:cxnSpLocks/>
          </p:cNvCxnSpPr>
          <p:nvPr/>
        </p:nvCxnSpPr>
        <p:spPr>
          <a:xfrm>
            <a:off x="2208177" y="4417943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図 106">
            <a:extLst>
              <a:ext uri="{FF2B5EF4-FFF2-40B4-BE49-F238E27FC236}">
                <a16:creationId xmlns:a16="http://schemas.microsoft.com/office/drawing/2014/main" id="{8109625A-AA58-4F16-BF15-DD10A1E069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33047" y="4611946"/>
            <a:ext cx="367078" cy="410438"/>
          </a:xfrm>
          <a:prstGeom prst="rect">
            <a:avLst/>
          </a:prstGeom>
        </p:spPr>
      </p:pic>
      <p:pic>
        <p:nvPicPr>
          <p:cNvPr id="77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AD609BF3-9FC3-4B7F-9937-B5D38BE14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400" y="462951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正方形/長方形 128">
            <a:extLst>
              <a:ext uri="{FF2B5EF4-FFF2-40B4-BE49-F238E27FC236}">
                <a16:creationId xmlns:a16="http://schemas.microsoft.com/office/drawing/2014/main" id="{391ABA9E-EF63-4813-922D-FBEE7400819E}"/>
              </a:ext>
            </a:extLst>
          </p:cNvPr>
          <p:cNvSpPr/>
          <p:nvPr/>
        </p:nvSpPr>
        <p:spPr>
          <a:xfrm>
            <a:off x="2609733" y="4731078"/>
            <a:ext cx="5345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0" name="グラフィックス 142">
            <a:extLst>
              <a:ext uri="{FF2B5EF4-FFF2-40B4-BE49-F238E27FC236}">
                <a16:creationId xmlns:a16="http://schemas.microsoft.com/office/drawing/2014/main" id="{F40C419E-9A65-4D10-844B-64A282C43B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15640" y="4162152"/>
            <a:ext cx="371475" cy="488783"/>
          </a:xfrm>
          <a:prstGeom prst="rect">
            <a:avLst/>
          </a:prstGeom>
        </p:spPr>
      </p:pic>
      <p:pic>
        <p:nvPicPr>
          <p:cNvPr id="86" name="グラフィックス 62">
            <a:extLst>
              <a:ext uri="{FF2B5EF4-FFF2-40B4-BE49-F238E27FC236}">
                <a16:creationId xmlns:a16="http://schemas.microsoft.com/office/drawing/2014/main" id="{95C8C3E8-4C51-4D78-998B-AE168C6400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8410" y="3086817"/>
            <a:ext cx="476251" cy="476251"/>
          </a:xfrm>
          <a:prstGeom prst="rect">
            <a:avLst/>
          </a:prstGeom>
        </p:spPr>
      </p:pic>
      <p:sp>
        <p:nvSpPr>
          <p:cNvPr id="87" name="正方形/長方形 63">
            <a:extLst>
              <a:ext uri="{FF2B5EF4-FFF2-40B4-BE49-F238E27FC236}">
                <a16:creationId xmlns:a16="http://schemas.microsoft.com/office/drawing/2014/main" id="{E1D91890-DD07-4E92-9260-8146883DE348}"/>
              </a:ext>
            </a:extLst>
          </p:cNvPr>
          <p:cNvSpPr/>
          <p:nvPr/>
        </p:nvSpPr>
        <p:spPr>
          <a:xfrm>
            <a:off x="4502193" y="3636698"/>
            <a:ext cx="7365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図 68">
            <a:extLst>
              <a:ext uri="{FF2B5EF4-FFF2-40B4-BE49-F238E27FC236}">
                <a16:creationId xmlns:a16="http://schemas.microsoft.com/office/drawing/2014/main" id="{312E778C-6F1D-4312-918F-0EC3D2B6C9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6327" y="2971542"/>
            <a:ext cx="658671" cy="662456"/>
          </a:xfrm>
          <a:prstGeom prst="rect">
            <a:avLst/>
          </a:prstGeom>
        </p:spPr>
      </p:pic>
      <p:sp>
        <p:nvSpPr>
          <p:cNvPr id="92" name="正方形/長方形 69">
            <a:extLst>
              <a:ext uri="{FF2B5EF4-FFF2-40B4-BE49-F238E27FC236}">
                <a16:creationId xmlns:a16="http://schemas.microsoft.com/office/drawing/2014/main" id="{D6F0A060-5045-4E5A-B414-6763DB444941}"/>
              </a:ext>
            </a:extLst>
          </p:cNvPr>
          <p:cNvSpPr/>
          <p:nvPr/>
        </p:nvSpPr>
        <p:spPr>
          <a:xfrm>
            <a:off x="3601298" y="3637873"/>
            <a:ext cx="7523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Virtual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Machine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" name="図 75">
            <a:extLst>
              <a:ext uri="{FF2B5EF4-FFF2-40B4-BE49-F238E27FC236}">
                <a16:creationId xmlns:a16="http://schemas.microsoft.com/office/drawing/2014/main" id="{63CA4E27-6429-4B0F-BE9F-C51EB63AEF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76620" y="4425659"/>
            <a:ext cx="369731" cy="372574"/>
          </a:xfrm>
          <a:prstGeom prst="rect">
            <a:avLst/>
          </a:prstGeom>
        </p:spPr>
      </p:pic>
      <p:sp>
        <p:nvSpPr>
          <p:cNvPr id="3" name="正方形/長方形 105">
            <a:extLst>
              <a:ext uri="{FF2B5EF4-FFF2-40B4-BE49-F238E27FC236}">
                <a16:creationId xmlns:a16="http://schemas.microsoft.com/office/drawing/2014/main" id="{9F705730-3830-4AF2-9208-AF87881F58F4}"/>
              </a:ext>
            </a:extLst>
          </p:cNvPr>
          <p:cNvSpPr/>
          <p:nvPr/>
        </p:nvSpPr>
        <p:spPr>
          <a:xfrm>
            <a:off x="3502625" y="4936916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  <p:sp>
        <p:nvSpPr>
          <p:cNvPr id="6" name="正方形/長方形 115">
            <a:extLst>
              <a:ext uri="{FF2B5EF4-FFF2-40B4-BE49-F238E27FC236}">
                <a16:creationId xmlns:a16="http://schemas.microsoft.com/office/drawing/2014/main" id="{7A248085-28FB-4A06-913E-FB73305A21EF}"/>
              </a:ext>
            </a:extLst>
          </p:cNvPr>
          <p:cNvSpPr/>
          <p:nvPr/>
        </p:nvSpPr>
        <p:spPr>
          <a:xfrm>
            <a:off x="5404452" y="3636698"/>
            <a:ext cx="7777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470E2515-3517-4874-86E5-1EFA7DAB2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7" y="3066450"/>
            <a:ext cx="568767" cy="56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グラフィックス 5122">
            <a:extLst>
              <a:ext uri="{FF2B5EF4-FFF2-40B4-BE49-F238E27FC236}">
                <a16:creationId xmlns:a16="http://schemas.microsoft.com/office/drawing/2014/main" id="{839315F8-6728-4E67-90BA-ECC5F21EA9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26327" y="4363407"/>
            <a:ext cx="393595" cy="393595"/>
          </a:xfrm>
          <a:prstGeom prst="rect">
            <a:avLst/>
          </a:prstGeom>
        </p:spPr>
      </p:pic>
      <p:sp>
        <p:nvSpPr>
          <p:cNvPr id="12" name="正方形/長方形 72">
            <a:extLst>
              <a:ext uri="{FF2B5EF4-FFF2-40B4-BE49-F238E27FC236}">
                <a16:creationId xmlns:a16="http://schemas.microsoft.com/office/drawing/2014/main" id="{421E00F5-90C4-412F-8B5D-A576F06004D8}"/>
              </a:ext>
            </a:extLst>
          </p:cNvPr>
          <p:cNvSpPr/>
          <p:nvPr/>
        </p:nvSpPr>
        <p:spPr>
          <a:xfrm>
            <a:off x="4431409" y="4835784"/>
            <a:ext cx="73602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Bob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Storage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4373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50">
            <a:extLst>
              <a:ext uri="{FF2B5EF4-FFF2-40B4-BE49-F238E27FC236}">
                <a16:creationId xmlns:a16="http://schemas.microsoft.com/office/drawing/2014/main" id="{7E13C227-774E-4C9C-AC43-93A2672DCAF3}"/>
              </a:ext>
            </a:extLst>
          </p:cNvPr>
          <p:cNvSpPr/>
          <p:nvPr/>
        </p:nvSpPr>
        <p:spPr>
          <a:xfrm>
            <a:off x="251520" y="1889702"/>
            <a:ext cx="8758216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52">
            <a:extLst>
              <a:ext uri="{FF2B5EF4-FFF2-40B4-BE49-F238E27FC236}">
                <a16:creationId xmlns:a16="http://schemas.microsoft.com/office/drawing/2014/main" id="{28E55413-6CC4-4C67-904F-55E02D9A170A}"/>
              </a:ext>
            </a:extLst>
          </p:cNvPr>
          <p:cNvSpPr/>
          <p:nvPr/>
        </p:nvSpPr>
        <p:spPr>
          <a:xfrm>
            <a:off x="2422313" y="2477553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正方形/長方形 138">
            <a:extLst>
              <a:ext uri="{FF2B5EF4-FFF2-40B4-BE49-F238E27FC236}">
                <a16:creationId xmlns:a16="http://schemas.microsoft.com/office/drawing/2014/main" id="{2F62C1FB-9874-4773-A042-48970813D5C6}"/>
              </a:ext>
            </a:extLst>
          </p:cNvPr>
          <p:cNvSpPr/>
          <p:nvPr/>
        </p:nvSpPr>
        <p:spPr>
          <a:xfrm>
            <a:off x="2551616" y="5165293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タイトル 1">
            <a:extLst>
              <a:ext uri="{FF2B5EF4-FFF2-40B4-BE49-F238E27FC236}">
                <a16:creationId xmlns:a16="http://schemas.microsoft.com/office/drawing/2014/main" id="{D68A7C1A-74C0-46FD-B059-D6F530912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ja-JP" altLang="en-US" sz="2400" dirty="0"/>
              <a:t>推論モデル・</a:t>
            </a:r>
            <a:r>
              <a:rPr lang="en-US" altLang="zh-TW" sz="2400" dirty="0"/>
              <a:t>Kubernetes</a:t>
            </a:r>
            <a:endParaRPr kumimoji="1" lang="ja-JP" altLang="en-US" dirty="0"/>
          </a:p>
        </p:txBody>
      </p:sp>
      <p:sp>
        <p:nvSpPr>
          <p:cNvPr id="76" name="スライド番号プレースホルダー 3">
            <a:extLst>
              <a:ext uri="{FF2B5EF4-FFF2-40B4-BE49-F238E27FC236}">
                <a16:creationId xmlns:a16="http://schemas.microsoft.com/office/drawing/2014/main" id="{FF4AB3E0-D7DF-41B7-AE2B-E540FEDE4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18</a:t>
            </a:fld>
            <a:endParaRPr lang="ja-JP" altLang="en-US" dirty="0"/>
          </a:p>
        </p:txBody>
      </p:sp>
      <p:graphicFrame>
        <p:nvGraphicFramePr>
          <p:cNvPr id="77" name="表 12">
            <a:extLst>
              <a:ext uri="{FF2B5EF4-FFF2-40B4-BE49-F238E27FC236}">
                <a16:creationId xmlns:a16="http://schemas.microsoft.com/office/drawing/2014/main" id="{89E04D08-C482-46D3-A0E5-8E0621602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659432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cxnSp>
        <p:nvCxnSpPr>
          <p:cNvPr id="78" name="直線矢印コネクタ 141">
            <a:extLst>
              <a:ext uri="{FF2B5EF4-FFF2-40B4-BE49-F238E27FC236}">
                <a16:creationId xmlns:a16="http://schemas.microsoft.com/office/drawing/2014/main" id="{C084FFEB-3C59-404F-841F-09E12124439A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図 51">
            <a:extLst>
              <a:ext uri="{FF2B5EF4-FFF2-40B4-BE49-F238E27FC236}">
                <a16:creationId xmlns:a16="http://schemas.microsoft.com/office/drawing/2014/main" id="{D2A5A4A3-1F77-48D4-9F93-ACA52374C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80" name="正方形/長方形 54">
            <a:extLst>
              <a:ext uri="{FF2B5EF4-FFF2-40B4-BE49-F238E27FC236}">
                <a16:creationId xmlns:a16="http://schemas.microsoft.com/office/drawing/2014/main" id="{62E65209-3C5F-45D6-BC3A-251C26322E44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55">
            <a:extLst>
              <a:ext uri="{FF2B5EF4-FFF2-40B4-BE49-F238E27FC236}">
                <a16:creationId xmlns:a16="http://schemas.microsoft.com/office/drawing/2014/main" id="{3E0C0A10-25BD-4259-9EAB-F55EBC1C2DD0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82" name="図 56">
            <a:extLst>
              <a:ext uri="{FF2B5EF4-FFF2-40B4-BE49-F238E27FC236}">
                <a16:creationId xmlns:a16="http://schemas.microsoft.com/office/drawing/2014/main" id="{9F0D9A6A-BF35-4A86-BF2E-8C33BB8263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3065032"/>
            <a:ext cx="440454" cy="440454"/>
          </a:xfrm>
          <a:prstGeom prst="rect">
            <a:avLst/>
          </a:prstGeom>
        </p:spPr>
      </p:pic>
      <p:pic>
        <p:nvPicPr>
          <p:cNvPr id="83" name="図 59">
            <a:extLst>
              <a:ext uri="{FF2B5EF4-FFF2-40B4-BE49-F238E27FC236}">
                <a16:creationId xmlns:a16="http://schemas.microsoft.com/office/drawing/2014/main" id="{43CB70F9-5517-4387-BE1E-52BEEA1549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5404867"/>
            <a:ext cx="440454" cy="440454"/>
          </a:xfrm>
          <a:prstGeom prst="rect">
            <a:avLst/>
          </a:prstGeom>
        </p:spPr>
      </p:pic>
      <p:sp>
        <p:nvSpPr>
          <p:cNvPr id="84" name="正方形/長方形 64">
            <a:extLst>
              <a:ext uri="{FF2B5EF4-FFF2-40B4-BE49-F238E27FC236}">
                <a16:creationId xmlns:a16="http://schemas.microsoft.com/office/drawing/2014/main" id="{32C3D0F0-8D6C-4EB1-BC2C-DD0AD8B9CCBE}"/>
              </a:ext>
            </a:extLst>
          </p:cNvPr>
          <p:cNvSpPr/>
          <p:nvPr/>
        </p:nvSpPr>
        <p:spPr>
          <a:xfrm>
            <a:off x="645776" y="3546962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85" name="正方形/長方形 70">
            <a:extLst>
              <a:ext uri="{FF2B5EF4-FFF2-40B4-BE49-F238E27FC236}">
                <a16:creationId xmlns:a16="http://schemas.microsoft.com/office/drawing/2014/main" id="{D90F5D7C-BB72-4DB7-8ED7-5B47CCF9380B}"/>
              </a:ext>
            </a:extLst>
          </p:cNvPr>
          <p:cNvSpPr/>
          <p:nvPr/>
        </p:nvSpPr>
        <p:spPr>
          <a:xfrm>
            <a:off x="728243" y="5888305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</a:t>
            </a:r>
          </a:p>
        </p:txBody>
      </p:sp>
      <p:sp>
        <p:nvSpPr>
          <p:cNvPr id="86" name="正方形/長方形 71">
            <a:extLst>
              <a:ext uri="{FF2B5EF4-FFF2-40B4-BE49-F238E27FC236}">
                <a16:creationId xmlns:a16="http://schemas.microsoft.com/office/drawing/2014/main" id="{49A9FCFB-1792-4D33-8354-ACC1A5B00219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87" name="正方形/長方形 73">
            <a:extLst>
              <a:ext uri="{FF2B5EF4-FFF2-40B4-BE49-F238E27FC236}">
                <a16:creationId xmlns:a16="http://schemas.microsoft.com/office/drawing/2014/main" id="{BBECAB15-CA13-4F3D-9665-C643664E7093}"/>
              </a:ext>
            </a:extLst>
          </p:cNvPr>
          <p:cNvSpPr/>
          <p:nvPr/>
        </p:nvSpPr>
        <p:spPr>
          <a:xfrm>
            <a:off x="2555776" y="2827293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8" name="直線矢印コネクタ 74">
            <a:extLst>
              <a:ext uri="{FF2B5EF4-FFF2-40B4-BE49-F238E27FC236}">
                <a16:creationId xmlns:a16="http://schemas.microsoft.com/office/drawing/2014/main" id="{62234EDE-0AAC-43DC-B81F-648F55430C10}"/>
              </a:ext>
            </a:extLst>
          </p:cNvPr>
          <p:cNvCxnSpPr>
            <a:cxnSpLocks/>
          </p:cNvCxnSpPr>
          <p:nvPr/>
        </p:nvCxnSpPr>
        <p:spPr>
          <a:xfrm>
            <a:off x="1407782" y="5690101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グラフィックス 82">
            <a:extLst>
              <a:ext uri="{FF2B5EF4-FFF2-40B4-BE49-F238E27FC236}">
                <a16:creationId xmlns:a16="http://schemas.microsoft.com/office/drawing/2014/main" id="{3D3D6E86-E23F-42E3-9D8D-79B6A59DD6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4825" y="3358685"/>
            <a:ext cx="516209" cy="516209"/>
          </a:xfrm>
          <a:prstGeom prst="rect">
            <a:avLst/>
          </a:prstGeom>
        </p:spPr>
      </p:pic>
      <p:pic>
        <p:nvPicPr>
          <p:cNvPr id="90" name="グラフィックス 83">
            <a:extLst>
              <a:ext uri="{FF2B5EF4-FFF2-40B4-BE49-F238E27FC236}">
                <a16:creationId xmlns:a16="http://schemas.microsoft.com/office/drawing/2014/main" id="{3CD035A8-6F3F-42A7-B5E3-CADA9AA0AC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81762" y="3432803"/>
            <a:ext cx="393595" cy="393595"/>
          </a:xfrm>
          <a:prstGeom prst="rect">
            <a:avLst/>
          </a:prstGeom>
        </p:spPr>
      </p:pic>
      <p:pic>
        <p:nvPicPr>
          <p:cNvPr id="91" name="グラフィックス 84">
            <a:extLst>
              <a:ext uri="{FF2B5EF4-FFF2-40B4-BE49-F238E27FC236}">
                <a16:creationId xmlns:a16="http://schemas.microsoft.com/office/drawing/2014/main" id="{082EE11B-650B-43A6-8959-B297E39B348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7767" y="2924441"/>
            <a:ext cx="317843" cy="342241"/>
          </a:xfrm>
          <a:prstGeom prst="rect">
            <a:avLst/>
          </a:prstGeom>
        </p:spPr>
      </p:pic>
      <p:sp>
        <p:nvSpPr>
          <p:cNvPr id="92" name="正方形/長方形 87">
            <a:extLst>
              <a:ext uri="{FF2B5EF4-FFF2-40B4-BE49-F238E27FC236}">
                <a16:creationId xmlns:a16="http://schemas.microsoft.com/office/drawing/2014/main" id="{47776185-8A89-4571-89AC-7587BF6BD545}"/>
              </a:ext>
            </a:extLst>
          </p:cNvPr>
          <p:cNvSpPr/>
          <p:nvPr/>
        </p:nvSpPr>
        <p:spPr>
          <a:xfrm>
            <a:off x="3493572" y="297287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93" name="正方形/長方形 88">
            <a:extLst>
              <a:ext uri="{FF2B5EF4-FFF2-40B4-BE49-F238E27FC236}">
                <a16:creationId xmlns:a16="http://schemas.microsoft.com/office/drawing/2014/main" id="{C8EE5ABE-0B24-4D6F-8468-03A82757C780}"/>
              </a:ext>
            </a:extLst>
          </p:cNvPr>
          <p:cNvSpPr/>
          <p:nvPr/>
        </p:nvSpPr>
        <p:spPr>
          <a:xfrm>
            <a:off x="2720329" y="3884002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94" name="正方形/長方形 89">
            <a:extLst>
              <a:ext uri="{FF2B5EF4-FFF2-40B4-BE49-F238E27FC236}">
                <a16:creationId xmlns:a16="http://schemas.microsoft.com/office/drawing/2014/main" id="{B4193E14-67B7-49F8-9B9A-70788A1695D7}"/>
              </a:ext>
            </a:extLst>
          </p:cNvPr>
          <p:cNvSpPr/>
          <p:nvPr/>
        </p:nvSpPr>
        <p:spPr>
          <a:xfrm>
            <a:off x="4642549" y="3919297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sp>
        <p:nvSpPr>
          <p:cNvPr id="95" name="正方形/長方形 93">
            <a:extLst>
              <a:ext uri="{FF2B5EF4-FFF2-40B4-BE49-F238E27FC236}">
                <a16:creationId xmlns:a16="http://schemas.microsoft.com/office/drawing/2014/main" id="{F608E753-DBA8-4F4B-B00D-85D2BB7F28F9}"/>
              </a:ext>
            </a:extLst>
          </p:cNvPr>
          <p:cNvSpPr/>
          <p:nvPr/>
        </p:nvSpPr>
        <p:spPr>
          <a:xfrm>
            <a:off x="3551941" y="3925841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9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4B7D5EF-0602-483B-A7BF-69530F499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343988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図 97">
            <a:extLst>
              <a:ext uri="{FF2B5EF4-FFF2-40B4-BE49-F238E27FC236}">
                <a16:creationId xmlns:a16="http://schemas.microsoft.com/office/drawing/2014/main" id="{BDDF03FD-1E1E-45FA-8DF0-A536E8BD1D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69446" y="2769113"/>
            <a:ext cx="369731" cy="372574"/>
          </a:xfrm>
          <a:prstGeom prst="rect">
            <a:avLst/>
          </a:prstGeom>
        </p:spPr>
      </p:pic>
      <p:cxnSp>
        <p:nvCxnSpPr>
          <p:cNvPr id="98" name="直線矢印コネクタ 99">
            <a:extLst>
              <a:ext uri="{FF2B5EF4-FFF2-40B4-BE49-F238E27FC236}">
                <a16:creationId xmlns:a16="http://schemas.microsoft.com/office/drawing/2014/main" id="{A089AE77-5E3E-43C3-AE5C-E1BF00D478FE}"/>
              </a:ext>
            </a:extLst>
          </p:cNvPr>
          <p:cNvCxnSpPr>
            <a:cxnSpLocks/>
          </p:cNvCxnSpPr>
          <p:nvPr/>
        </p:nvCxnSpPr>
        <p:spPr>
          <a:xfrm>
            <a:off x="1475656" y="4437112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正方形/長方形 100">
            <a:extLst>
              <a:ext uri="{FF2B5EF4-FFF2-40B4-BE49-F238E27FC236}">
                <a16:creationId xmlns:a16="http://schemas.microsoft.com/office/drawing/2014/main" id="{C53F8D5A-13E3-468A-AECD-91665A6B54F4}"/>
              </a:ext>
            </a:extLst>
          </p:cNvPr>
          <p:cNvSpPr/>
          <p:nvPr/>
        </p:nvSpPr>
        <p:spPr>
          <a:xfrm>
            <a:off x="1652723" y="609329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100" name="正方形/長方形 101">
            <a:extLst>
              <a:ext uri="{FF2B5EF4-FFF2-40B4-BE49-F238E27FC236}">
                <a16:creationId xmlns:a16="http://schemas.microsoft.com/office/drawing/2014/main" id="{F4ACA075-74BE-4D4C-BDC2-8FFEA1DD97A3}"/>
              </a:ext>
            </a:extLst>
          </p:cNvPr>
          <p:cNvSpPr/>
          <p:nvPr/>
        </p:nvSpPr>
        <p:spPr>
          <a:xfrm>
            <a:off x="1670602" y="372492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101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3B20E2EF-D392-435A-B4E9-9F4C15898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963" y="423295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正方形/長方形 107">
            <a:extLst>
              <a:ext uri="{FF2B5EF4-FFF2-40B4-BE49-F238E27FC236}">
                <a16:creationId xmlns:a16="http://schemas.microsoft.com/office/drawing/2014/main" id="{6AA8D8CB-E81F-4E35-A1F6-4AD594896491}"/>
              </a:ext>
            </a:extLst>
          </p:cNvPr>
          <p:cNvSpPr/>
          <p:nvPr/>
        </p:nvSpPr>
        <p:spPr>
          <a:xfrm>
            <a:off x="2817637" y="469081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103" name="グラフィックス 108">
            <a:extLst>
              <a:ext uri="{FF2B5EF4-FFF2-40B4-BE49-F238E27FC236}">
                <a16:creationId xmlns:a16="http://schemas.microsoft.com/office/drawing/2014/main" id="{00F4FA74-AC96-48C9-BD8B-AB799251D5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0897" y="3224728"/>
            <a:ext cx="371475" cy="488783"/>
          </a:xfrm>
          <a:prstGeom prst="rect">
            <a:avLst/>
          </a:prstGeom>
        </p:spPr>
      </p:pic>
      <p:pic>
        <p:nvPicPr>
          <p:cNvPr id="104" name="グラフィックス 110">
            <a:extLst>
              <a:ext uri="{FF2B5EF4-FFF2-40B4-BE49-F238E27FC236}">
                <a16:creationId xmlns:a16="http://schemas.microsoft.com/office/drawing/2014/main" id="{23D46BAE-1041-407E-AA0B-0CDDA62CBF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4165" y="5550874"/>
            <a:ext cx="371475" cy="488783"/>
          </a:xfrm>
          <a:prstGeom prst="rect">
            <a:avLst/>
          </a:prstGeom>
        </p:spPr>
      </p:pic>
      <p:cxnSp>
        <p:nvCxnSpPr>
          <p:cNvPr id="105" name="直線矢印コネクタ 111">
            <a:extLst>
              <a:ext uri="{FF2B5EF4-FFF2-40B4-BE49-F238E27FC236}">
                <a16:creationId xmlns:a16="http://schemas.microsoft.com/office/drawing/2014/main" id="{AB35CED4-22BC-4F01-B23A-78A95C615D9B}"/>
              </a:ext>
            </a:extLst>
          </p:cNvPr>
          <p:cNvCxnSpPr>
            <a:cxnSpLocks/>
          </p:cNvCxnSpPr>
          <p:nvPr/>
        </p:nvCxnSpPr>
        <p:spPr>
          <a:xfrm>
            <a:off x="3726349" y="4437112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正方形/長方形 112">
            <a:extLst>
              <a:ext uri="{FF2B5EF4-FFF2-40B4-BE49-F238E27FC236}">
                <a16:creationId xmlns:a16="http://schemas.microsoft.com/office/drawing/2014/main" id="{576277F9-8C6A-4251-9437-04ADEF75306C}"/>
              </a:ext>
            </a:extLst>
          </p:cNvPr>
          <p:cNvSpPr/>
          <p:nvPr/>
        </p:nvSpPr>
        <p:spPr>
          <a:xfrm>
            <a:off x="3827401" y="4565483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107" name="正方形/長方形 113">
            <a:extLst>
              <a:ext uri="{FF2B5EF4-FFF2-40B4-BE49-F238E27FC236}">
                <a16:creationId xmlns:a16="http://schemas.microsoft.com/office/drawing/2014/main" id="{DB7EDE1A-F98B-449C-A49F-92EFD46ACD19}"/>
              </a:ext>
            </a:extLst>
          </p:cNvPr>
          <p:cNvSpPr/>
          <p:nvPr/>
        </p:nvSpPr>
        <p:spPr>
          <a:xfrm>
            <a:off x="4696688" y="4599709"/>
            <a:ext cx="58281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108" name="図 114">
            <a:extLst>
              <a:ext uri="{FF2B5EF4-FFF2-40B4-BE49-F238E27FC236}">
                <a16:creationId xmlns:a16="http://schemas.microsoft.com/office/drawing/2014/main" id="{3C79172B-9D36-4D1D-8D8C-EA61A644BFB7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16016" y="4149080"/>
            <a:ext cx="457850" cy="460481"/>
          </a:xfrm>
          <a:prstGeom prst="rect">
            <a:avLst/>
          </a:prstGeom>
        </p:spPr>
      </p:pic>
      <p:sp>
        <p:nvSpPr>
          <p:cNvPr id="109" name="正方形/長方形 115">
            <a:extLst>
              <a:ext uri="{FF2B5EF4-FFF2-40B4-BE49-F238E27FC236}">
                <a16:creationId xmlns:a16="http://schemas.microsoft.com/office/drawing/2014/main" id="{2F90A808-E1CE-4D5E-A489-B24570F0E076}"/>
              </a:ext>
            </a:extLst>
          </p:cNvPr>
          <p:cNvSpPr/>
          <p:nvPr/>
        </p:nvSpPr>
        <p:spPr>
          <a:xfrm>
            <a:off x="2650659" y="338396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0" name="正方形/長方形 116">
            <a:extLst>
              <a:ext uri="{FF2B5EF4-FFF2-40B4-BE49-F238E27FC236}">
                <a16:creationId xmlns:a16="http://schemas.microsoft.com/office/drawing/2014/main" id="{7D5B337A-058B-4041-9E64-1D84802A583C}"/>
              </a:ext>
            </a:extLst>
          </p:cNvPr>
          <p:cNvSpPr/>
          <p:nvPr/>
        </p:nvSpPr>
        <p:spPr>
          <a:xfrm>
            <a:off x="4590445" y="3368739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1" name="図 117">
            <a:extLst>
              <a:ext uri="{FF2B5EF4-FFF2-40B4-BE49-F238E27FC236}">
                <a16:creationId xmlns:a16="http://schemas.microsoft.com/office/drawing/2014/main" id="{7D75746E-F3BB-49B3-AB27-679297C2CF60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31440" y="4322004"/>
            <a:ext cx="367078" cy="410438"/>
          </a:xfrm>
          <a:prstGeom prst="rect">
            <a:avLst/>
          </a:prstGeom>
        </p:spPr>
      </p:pic>
      <p:pic>
        <p:nvPicPr>
          <p:cNvPr id="112" name="図 118">
            <a:extLst>
              <a:ext uri="{FF2B5EF4-FFF2-40B4-BE49-F238E27FC236}">
                <a16:creationId xmlns:a16="http://schemas.microsoft.com/office/drawing/2014/main" id="{0FB637A7-7BBE-4557-A21A-302972E0E40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1062" y="3819368"/>
            <a:ext cx="584461" cy="589499"/>
          </a:xfrm>
          <a:prstGeom prst="rect">
            <a:avLst/>
          </a:prstGeom>
        </p:spPr>
      </p:pic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CCD37E7-5216-4948-B513-311FB4EED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93" y="433957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グラフィックス 120">
            <a:extLst>
              <a:ext uri="{FF2B5EF4-FFF2-40B4-BE49-F238E27FC236}">
                <a16:creationId xmlns:a16="http://schemas.microsoft.com/office/drawing/2014/main" id="{B884E31C-2E6C-449A-BD37-C6158D8CF54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663702" y="5373216"/>
            <a:ext cx="476250" cy="476250"/>
          </a:xfrm>
          <a:prstGeom prst="rect">
            <a:avLst/>
          </a:prstGeom>
        </p:spPr>
      </p:pic>
      <p:sp>
        <p:nvSpPr>
          <p:cNvPr id="115" name="正方形/長方形 121">
            <a:extLst>
              <a:ext uri="{FF2B5EF4-FFF2-40B4-BE49-F238E27FC236}">
                <a16:creationId xmlns:a16="http://schemas.microsoft.com/office/drawing/2014/main" id="{F075F53C-3D77-4457-AD5E-F3375B3EABCF}"/>
              </a:ext>
            </a:extLst>
          </p:cNvPr>
          <p:cNvSpPr/>
          <p:nvPr/>
        </p:nvSpPr>
        <p:spPr>
          <a:xfrm>
            <a:off x="5689350" y="2827279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6" name="図 123">
            <a:extLst>
              <a:ext uri="{FF2B5EF4-FFF2-40B4-BE49-F238E27FC236}">
                <a16:creationId xmlns:a16="http://schemas.microsoft.com/office/drawing/2014/main" id="{79E1C89E-A84A-4E8E-AB39-FD3BC587340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70091" y="4107184"/>
            <a:ext cx="598792" cy="602233"/>
          </a:xfrm>
          <a:prstGeom prst="rect">
            <a:avLst/>
          </a:prstGeom>
        </p:spPr>
      </p:pic>
      <p:pic>
        <p:nvPicPr>
          <p:cNvPr id="11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6F3B2F44-1280-4866-BCFF-289679C7C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450" y="5517232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図 8">
            <a:extLst>
              <a:ext uri="{FF2B5EF4-FFF2-40B4-BE49-F238E27FC236}">
                <a16:creationId xmlns:a16="http://schemas.microsoft.com/office/drawing/2014/main" id="{BE679297-3E2D-4A48-9EDC-265F7BD290C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98305" y="5013176"/>
            <a:ext cx="421398" cy="425978"/>
          </a:xfrm>
          <a:prstGeom prst="rect">
            <a:avLst/>
          </a:prstGeom>
        </p:spPr>
      </p:pic>
      <p:pic>
        <p:nvPicPr>
          <p:cNvPr id="119" name="グラフィックス 124">
            <a:extLst>
              <a:ext uri="{FF2B5EF4-FFF2-40B4-BE49-F238E27FC236}">
                <a16:creationId xmlns:a16="http://schemas.microsoft.com/office/drawing/2014/main" id="{DB255748-F672-4C44-B1B6-E1864576AF3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12160" y="3054415"/>
            <a:ext cx="393595" cy="393595"/>
          </a:xfrm>
          <a:prstGeom prst="rect">
            <a:avLst/>
          </a:prstGeom>
        </p:spPr>
      </p:pic>
      <p:sp>
        <p:nvSpPr>
          <p:cNvPr id="120" name="正方形/長方形 125">
            <a:extLst>
              <a:ext uri="{FF2B5EF4-FFF2-40B4-BE49-F238E27FC236}">
                <a16:creationId xmlns:a16="http://schemas.microsoft.com/office/drawing/2014/main" id="{64B377A1-6901-4E77-B3C6-92E138EA669D}"/>
              </a:ext>
            </a:extLst>
          </p:cNvPr>
          <p:cNvSpPr/>
          <p:nvPr/>
        </p:nvSpPr>
        <p:spPr>
          <a:xfrm>
            <a:off x="5868144" y="3502169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1" name="直線矢印コネクタ 126">
            <a:extLst>
              <a:ext uri="{FF2B5EF4-FFF2-40B4-BE49-F238E27FC236}">
                <a16:creationId xmlns:a16="http://schemas.microsoft.com/office/drawing/2014/main" id="{BD81FAA4-7D46-4580-B02A-E221BA54FE1E}"/>
              </a:ext>
            </a:extLst>
          </p:cNvPr>
          <p:cNvCxnSpPr>
            <a:cxnSpLocks/>
          </p:cNvCxnSpPr>
          <p:nvPr/>
        </p:nvCxnSpPr>
        <p:spPr>
          <a:xfrm>
            <a:off x="5292080" y="4417320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図 127">
            <a:extLst>
              <a:ext uri="{FF2B5EF4-FFF2-40B4-BE49-F238E27FC236}">
                <a16:creationId xmlns:a16="http://schemas.microsoft.com/office/drawing/2014/main" id="{E53A2CD4-764F-4AD6-B89F-2AA483CE4BB0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5517232"/>
            <a:ext cx="400413" cy="400413"/>
          </a:xfrm>
          <a:prstGeom prst="rect">
            <a:avLst/>
          </a:prstGeom>
        </p:spPr>
      </p:pic>
      <p:sp>
        <p:nvSpPr>
          <p:cNvPr id="123" name="正方形/長方形 130">
            <a:extLst>
              <a:ext uri="{FF2B5EF4-FFF2-40B4-BE49-F238E27FC236}">
                <a16:creationId xmlns:a16="http://schemas.microsoft.com/office/drawing/2014/main" id="{F38ABBD7-478A-4EC0-949C-C9D384DF464C}"/>
              </a:ext>
            </a:extLst>
          </p:cNvPr>
          <p:cNvSpPr/>
          <p:nvPr/>
        </p:nvSpPr>
        <p:spPr>
          <a:xfrm>
            <a:off x="3028025" y="5877272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4" name="直線矢印コネクタ 131">
            <a:extLst>
              <a:ext uri="{FF2B5EF4-FFF2-40B4-BE49-F238E27FC236}">
                <a16:creationId xmlns:a16="http://schemas.microsoft.com/office/drawing/2014/main" id="{6EEF9378-42D5-4C47-8F76-DEA8541AE860}"/>
              </a:ext>
            </a:extLst>
          </p:cNvPr>
          <p:cNvCxnSpPr>
            <a:cxnSpLocks/>
          </p:cNvCxnSpPr>
          <p:nvPr/>
        </p:nvCxnSpPr>
        <p:spPr>
          <a:xfrm>
            <a:off x="4248230" y="5688958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グラフィックス 57">
            <a:extLst>
              <a:ext uri="{FF2B5EF4-FFF2-40B4-BE49-F238E27FC236}">
                <a16:creationId xmlns:a16="http://schemas.microsoft.com/office/drawing/2014/main" id="{2737468A-136C-4CA1-86FD-AB38BBE7AE3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410083" y="2976402"/>
            <a:ext cx="523875" cy="523875"/>
          </a:xfrm>
          <a:prstGeom prst="rect">
            <a:avLst/>
          </a:prstGeom>
        </p:spPr>
      </p:pic>
      <p:sp>
        <p:nvSpPr>
          <p:cNvPr id="126" name="正方形/長方形 134">
            <a:extLst>
              <a:ext uri="{FF2B5EF4-FFF2-40B4-BE49-F238E27FC236}">
                <a16:creationId xmlns:a16="http://schemas.microsoft.com/office/drawing/2014/main" id="{7B3CF2C2-7928-4056-8543-314A069825AF}"/>
              </a:ext>
            </a:extLst>
          </p:cNvPr>
          <p:cNvSpPr/>
          <p:nvPr/>
        </p:nvSpPr>
        <p:spPr>
          <a:xfrm>
            <a:off x="6750069" y="2841134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7" name="正方形/長方形 135">
            <a:extLst>
              <a:ext uri="{FF2B5EF4-FFF2-40B4-BE49-F238E27FC236}">
                <a16:creationId xmlns:a16="http://schemas.microsoft.com/office/drawing/2014/main" id="{35E18F07-03BE-453C-9B68-64A439C10968}"/>
              </a:ext>
            </a:extLst>
          </p:cNvPr>
          <p:cNvSpPr/>
          <p:nvPr/>
        </p:nvSpPr>
        <p:spPr>
          <a:xfrm>
            <a:off x="7186012" y="3490321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8" name="図 136">
            <a:extLst>
              <a:ext uri="{FF2B5EF4-FFF2-40B4-BE49-F238E27FC236}">
                <a16:creationId xmlns:a16="http://schemas.microsoft.com/office/drawing/2014/main" id="{16DAD585-600D-4278-AD5E-8C975A4057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18012" y="2769013"/>
            <a:ext cx="369731" cy="372574"/>
          </a:xfrm>
          <a:prstGeom prst="rect">
            <a:avLst/>
          </a:prstGeom>
        </p:spPr>
      </p:pic>
      <p:pic>
        <p:nvPicPr>
          <p:cNvPr id="129" name="図 137">
            <a:extLst>
              <a:ext uri="{FF2B5EF4-FFF2-40B4-BE49-F238E27FC236}">
                <a16:creationId xmlns:a16="http://schemas.microsoft.com/office/drawing/2014/main" id="{DDF6E6E8-6334-487C-B1BA-E62A05F6AD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4087" y="2781539"/>
            <a:ext cx="369731" cy="372574"/>
          </a:xfrm>
          <a:prstGeom prst="rect">
            <a:avLst/>
          </a:prstGeom>
        </p:spPr>
      </p:pic>
      <p:pic>
        <p:nvPicPr>
          <p:cNvPr id="130" name="図 139">
            <a:extLst>
              <a:ext uri="{FF2B5EF4-FFF2-40B4-BE49-F238E27FC236}">
                <a16:creationId xmlns:a16="http://schemas.microsoft.com/office/drawing/2014/main" id="{39499161-D014-4C92-9B68-1647F0BF3B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88400" y="5095897"/>
            <a:ext cx="369731" cy="372574"/>
          </a:xfrm>
          <a:prstGeom prst="rect">
            <a:avLst/>
          </a:prstGeom>
        </p:spPr>
      </p:pic>
      <p:cxnSp>
        <p:nvCxnSpPr>
          <p:cNvPr id="131" name="直線矢印コネクタ 133">
            <a:extLst>
              <a:ext uri="{FF2B5EF4-FFF2-40B4-BE49-F238E27FC236}">
                <a16:creationId xmlns:a16="http://schemas.microsoft.com/office/drawing/2014/main" id="{DFFB028C-B621-43FB-B9DC-6050F258F774}"/>
              </a:ext>
            </a:extLst>
          </p:cNvPr>
          <p:cNvCxnSpPr>
            <a:cxnSpLocks/>
          </p:cNvCxnSpPr>
          <p:nvPr/>
        </p:nvCxnSpPr>
        <p:spPr>
          <a:xfrm>
            <a:off x="6650861" y="4437112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1">
            <a:extLst>
              <a:ext uri="{FF2B5EF4-FFF2-40B4-BE49-F238E27FC236}">
                <a16:creationId xmlns:a16="http://schemas.microsoft.com/office/drawing/2014/main" id="{9056BB06-87AD-4C4A-B33D-3AB843ED2C6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437112"/>
            <a:ext cx="534076" cy="529037"/>
          </a:xfrm>
          <a:prstGeom prst="rect">
            <a:avLst/>
          </a:prstGeom>
        </p:spPr>
      </p:pic>
      <p:pic>
        <p:nvPicPr>
          <p:cNvPr id="133" name="図 140">
            <a:extLst>
              <a:ext uri="{FF2B5EF4-FFF2-40B4-BE49-F238E27FC236}">
                <a16:creationId xmlns:a16="http://schemas.microsoft.com/office/drawing/2014/main" id="{14959D38-A3BC-42EC-A4AB-7878CB620C9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988195"/>
            <a:ext cx="534076" cy="529037"/>
          </a:xfrm>
          <a:prstGeom prst="rect">
            <a:avLst/>
          </a:prstGeom>
        </p:spPr>
      </p:pic>
      <p:pic>
        <p:nvPicPr>
          <p:cNvPr id="134" name="図 144">
            <a:extLst>
              <a:ext uri="{FF2B5EF4-FFF2-40B4-BE49-F238E27FC236}">
                <a16:creationId xmlns:a16="http://schemas.microsoft.com/office/drawing/2014/main" id="{DAF09961-FD30-45E7-BF9B-A665172A78D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5564259"/>
            <a:ext cx="534076" cy="529037"/>
          </a:xfrm>
          <a:prstGeom prst="rect">
            <a:avLst/>
          </a:prstGeom>
        </p:spPr>
      </p:pic>
      <p:cxnSp>
        <p:nvCxnSpPr>
          <p:cNvPr id="135" name="直線矢印コネクタ 132">
            <a:extLst>
              <a:ext uri="{FF2B5EF4-FFF2-40B4-BE49-F238E27FC236}">
                <a16:creationId xmlns:a16="http://schemas.microsoft.com/office/drawing/2014/main" id="{89CF03FC-ED80-4A91-9A24-F8D32AEAB813}"/>
              </a:ext>
            </a:extLst>
          </p:cNvPr>
          <p:cNvCxnSpPr>
            <a:cxnSpLocks/>
          </p:cNvCxnSpPr>
          <p:nvPr/>
        </p:nvCxnSpPr>
        <p:spPr>
          <a:xfrm>
            <a:off x="6444208" y="5710672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正方形/長方形 145">
            <a:extLst>
              <a:ext uri="{FF2B5EF4-FFF2-40B4-BE49-F238E27FC236}">
                <a16:creationId xmlns:a16="http://schemas.microsoft.com/office/drawing/2014/main" id="{72206FA6-8724-4181-8171-0D5E5DC602C7}"/>
              </a:ext>
            </a:extLst>
          </p:cNvPr>
          <p:cNvSpPr/>
          <p:nvPr/>
        </p:nvSpPr>
        <p:spPr>
          <a:xfrm>
            <a:off x="7997517" y="451028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46">
            <a:extLst>
              <a:ext uri="{FF2B5EF4-FFF2-40B4-BE49-F238E27FC236}">
                <a16:creationId xmlns:a16="http://schemas.microsoft.com/office/drawing/2014/main" id="{5F2C5761-B763-43B6-819A-22FAFD91CB77}"/>
              </a:ext>
            </a:extLst>
          </p:cNvPr>
          <p:cNvSpPr/>
          <p:nvPr/>
        </p:nvSpPr>
        <p:spPr>
          <a:xfrm>
            <a:off x="8028384" y="5013176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8" name="正方形/長方形 148">
            <a:extLst>
              <a:ext uri="{FF2B5EF4-FFF2-40B4-BE49-F238E27FC236}">
                <a16:creationId xmlns:a16="http://schemas.microsoft.com/office/drawing/2014/main" id="{4C4A3165-77D8-4317-A828-B4FE71AC3097}"/>
              </a:ext>
            </a:extLst>
          </p:cNvPr>
          <p:cNvSpPr/>
          <p:nvPr/>
        </p:nvSpPr>
        <p:spPr>
          <a:xfrm>
            <a:off x="8014529" y="5589240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9" name="直線矢印コネクタ 149">
            <a:extLst>
              <a:ext uri="{FF2B5EF4-FFF2-40B4-BE49-F238E27FC236}">
                <a16:creationId xmlns:a16="http://schemas.microsoft.com/office/drawing/2014/main" id="{676C2512-E0D4-4615-9B43-168B6F0DF121}"/>
              </a:ext>
            </a:extLst>
          </p:cNvPr>
          <p:cNvCxnSpPr>
            <a:cxnSpLocks/>
            <a:endCxn id="132" idx="1"/>
          </p:cNvCxnSpPr>
          <p:nvPr/>
        </p:nvCxnSpPr>
        <p:spPr>
          <a:xfrm flipV="1">
            <a:off x="7230152" y="4701631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矢印コネクタ 150">
            <a:extLst>
              <a:ext uri="{FF2B5EF4-FFF2-40B4-BE49-F238E27FC236}">
                <a16:creationId xmlns:a16="http://schemas.microsoft.com/office/drawing/2014/main" id="{3E51A24F-E2BA-4B4D-9B0A-5BB5C05D4B87}"/>
              </a:ext>
            </a:extLst>
          </p:cNvPr>
          <p:cNvCxnSpPr>
            <a:cxnSpLocks/>
            <a:endCxn id="133" idx="1"/>
          </p:cNvCxnSpPr>
          <p:nvPr/>
        </p:nvCxnSpPr>
        <p:spPr>
          <a:xfrm flipV="1">
            <a:off x="7245347" y="5252714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矢印コネクタ 151">
            <a:extLst>
              <a:ext uri="{FF2B5EF4-FFF2-40B4-BE49-F238E27FC236}">
                <a16:creationId xmlns:a16="http://schemas.microsoft.com/office/drawing/2014/main" id="{49430B3C-A199-4211-909A-16DD0ECF837F}"/>
              </a:ext>
            </a:extLst>
          </p:cNvPr>
          <p:cNvCxnSpPr>
            <a:cxnSpLocks/>
          </p:cNvCxnSpPr>
          <p:nvPr/>
        </p:nvCxnSpPr>
        <p:spPr>
          <a:xfrm flipV="1">
            <a:off x="7308304" y="5805264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正方形/長方形 129">
            <a:extLst>
              <a:ext uri="{FF2B5EF4-FFF2-40B4-BE49-F238E27FC236}">
                <a16:creationId xmlns:a16="http://schemas.microsoft.com/office/drawing/2014/main" id="{2ED96389-1EF3-4F32-B2E4-A544A6D037C4}"/>
              </a:ext>
            </a:extLst>
          </p:cNvPr>
          <p:cNvSpPr/>
          <p:nvPr/>
        </p:nvSpPr>
        <p:spPr>
          <a:xfrm>
            <a:off x="6819149" y="5907715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3" name="正方形/長方形 152">
            <a:extLst>
              <a:ext uri="{FF2B5EF4-FFF2-40B4-BE49-F238E27FC236}">
                <a16:creationId xmlns:a16="http://schemas.microsoft.com/office/drawing/2014/main" id="{78EF053A-585D-4623-B907-1BEDA21E48E1}"/>
              </a:ext>
            </a:extLst>
          </p:cNvPr>
          <p:cNvSpPr/>
          <p:nvPr/>
        </p:nvSpPr>
        <p:spPr>
          <a:xfrm>
            <a:off x="6824226" y="4084788"/>
            <a:ext cx="8182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デプロイ</a:t>
            </a:r>
          </a:p>
        </p:txBody>
      </p:sp>
    </p:spTree>
    <p:extLst>
      <p:ext uri="{BB962C8B-B14F-4D97-AF65-F5344CB8AC3E}">
        <p14:creationId xmlns:p14="http://schemas.microsoft.com/office/powerpoint/2010/main" val="2950006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Kubernetes Deployment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sp>
        <p:nvSpPr>
          <p:cNvPr id="48" name="正方形/長方形 52">
            <a:extLst>
              <a:ext uri="{FF2B5EF4-FFF2-40B4-BE49-F238E27FC236}">
                <a16:creationId xmlns:a16="http://schemas.microsoft.com/office/drawing/2014/main" id="{738F52FD-2BEE-415F-BC45-7C72298A23CA}"/>
              </a:ext>
            </a:extLst>
          </p:cNvPr>
          <p:cNvSpPr/>
          <p:nvPr/>
        </p:nvSpPr>
        <p:spPr>
          <a:xfrm>
            <a:off x="3145645" y="1912295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9" name="正方形/長方形 138">
            <a:extLst>
              <a:ext uri="{FF2B5EF4-FFF2-40B4-BE49-F238E27FC236}">
                <a16:creationId xmlns:a16="http://schemas.microsoft.com/office/drawing/2014/main" id="{7B03E689-4051-45BB-AB72-ABC76A8B650C}"/>
              </a:ext>
            </a:extLst>
          </p:cNvPr>
          <p:cNvSpPr/>
          <p:nvPr/>
        </p:nvSpPr>
        <p:spPr>
          <a:xfrm>
            <a:off x="3274948" y="4600035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0" name="図 51">
            <a:extLst>
              <a:ext uri="{FF2B5EF4-FFF2-40B4-BE49-F238E27FC236}">
                <a16:creationId xmlns:a16="http://schemas.microsoft.com/office/drawing/2014/main" id="{9A790457-8BAA-48E2-82DE-2095E7DFE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074" y="1448384"/>
            <a:ext cx="899042" cy="512331"/>
          </a:xfrm>
          <a:prstGeom prst="rect">
            <a:avLst/>
          </a:prstGeom>
        </p:spPr>
      </p:pic>
      <p:sp>
        <p:nvSpPr>
          <p:cNvPr id="51" name="正方形/長方形 54">
            <a:extLst>
              <a:ext uri="{FF2B5EF4-FFF2-40B4-BE49-F238E27FC236}">
                <a16:creationId xmlns:a16="http://schemas.microsoft.com/office/drawing/2014/main" id="{7DA19F0A-8FC2-4755-AF66-ECAA2EA358FF}"/>
              </a:ext>
            </a:extLst>
          </p:cNvPr>
          <p:cNvSpPr/>
          <p:nvPr/>
        </p:nvSpPr>
        <p:spPr>
          <a:xfrm>
            <a:off x="1118867" y="163961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55">
            <a:extLst>
              <a:ext uri="{FF2B5EF4-FFF2-40B4-BE49-F238E27FC236}">
                <a16:creationId xmlns:a16="http://schemas.microsoft.com/office/drawing/2014/main" id="{D12DBE4B-838C-4DFC-ACB0-22C77009A8BE}"/>
              </a:ext>
            </a:extLst>
          </p:cNvPr>
          <p:cNvSpPr/>
          <p:nvPr/>
        </p:nvSpPr>
        <p:spPr>
          <a:xfrm>
            <a:off x="1134682" y="1624565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図 56">
            <a:extLst>
              <a:ext uri="{FF2B5EF4-FFF2-40B4-BE49-F238E27FC236}">
                <a16:creationId xmlns:a16="http://schemas.microsoft.com/office/drawing/2014/main" id="{AB86506B-56C2-40D7-96F8-B8BFA11D06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02" y="2499774"/>
            <a:ext cx="440454" cy="440454"/>
          </a:xfrm>
          <a:prstGeom prst="rect">
            <a:avLst/>
          </a:prstGeom>
        </p:spPr>
      </p:pic>
      <p:pic>
        <p:nvPicPr>
          <p:cNvPr id="54" name="図 59">
            <a:extLst>
              <a:ext uri="{FF2B5EF4-FFF2-40B4-BE49-F238E27FC236}">
                <a16:creationId xmlns:a16="http://schemas.microsoft.com/office/drawing/2014/main" id="{15B1C825-FE63-4EA0-B108-D9809A9DC4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773" y="4839609"/>
            <a:ext cx="440454" cy="440454"/>
          </a:xfrm>
          <a:prstGeom prst="rect">
            <a:avLst/>
          </a:prstGeom>
        </p:spPr>
      </p:pic>
      <p:sp>
        <p:nvSpPr>
          <p:cNvPr id="55" name="正方形/長方形 64">
            <a:extLst>
              <a:ext uri="{FF2B5EF4-FFF2-40B4-BE49-F238E27FC236}">
                <a16:creationId xmlns:a16="http://schemas.microsoft.com/office/drawing/2014/main" id="{2F9DFDF0-B799-4FB7-A093-C81E7A9A0E7A}"/>
              </a:ext>
            </a:extLst>
          </p:cNvPr>
          <p:cNvSpPr/>
          <p:nvPr/>
        </p:nvSpPr>
        <p:spPr>
          <a:xfrm>
            <a:off x="1251682" y="2929925"/>
            <a:ext cx="944375" cy="34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6" name="正方形/長方形 70">
            <a:extLst>
              <a:ext uri="{FF2B5EF4-FFF2-40B4-BE49-F238E27FC236}">
                <a16:creationId xmlns:a16="http://schemas.microsoft.com/office/drawing/2014/main" id="{68B63364-730A-4170-9C92-657A4EEB441B}"/>
              </a:ext>
            </a:extLst>
          </p:cNvPr>
          <p:cNvSpPr/>
          <p:nvPr/>
        </p:nvSpPr>
        <p:spPr>
          <a:xfrm>
            <a:off x="1451575" y="532304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71">
            <a:extLst>
              <a:ext uri="{FF2B5EF4-FFF2-40B4-BE49-F238E27FC236}">
                <a16:creationId xmlns:a16="http://schemas.microsoft.com/office/drawing/2014/main" id="{2063A64F-E460-41EF-9AB8-F687211653ED}"/>
              </a:ext>
            </a:extLst>
          </p:cNvPr>
          <p:cNvSpPr/>
          <p:nvPr/>
        </p:nvSpPr>
        <p:spPr>
          <a:xfrm>
            <a:off x="3145646" y="193302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8" name="正方形/長方形 73">
            <a:extLst>
              <a:ext uri="{FF2B5EF4-FFF2-40B4-BE49-F238E27FC236}">
                <a16:creationId xmlns:a16="http://schemas.microsoft.com/office/drawing/2014/main" id="{7A241289-7F41-4239-B420-6972D50BD956}"/>
              </a:ext>
            </a:extLst>
          </p:cNvPr>
          <p:cNvSpPr/>
          <p:nvPr/>
        </p:nvSpPr>
        <p:spPr>
          <a:xfrm>
            <a:off x="3279108" y="2262035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9" name="直線矢印コネクタ 74">
            <a:extLst>
              <a:ext uri="{FF2B5EF4-FFF2-40B4-BE49-F238E27FC236}">
                <a16:creationId xmlns:a16="http://schemas.microsoft.com/office/drawing/2014/main" id="{8450CBAB-14DC-4934-A36B-9AB3AC49B811}"/>
              </a:ext>
            </a:extLst>
          </p:cNvPr>
          <p:cNvCxnSpPr>
            <a:cxnSpLocks/>
          </p:cNvCxnSpPr>
          <p:nvPr/>
        </p:nvCxnSpPr>
        <p:spPr>
          <a:xfrm>
            <a:off x="2131114" y="5124843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グラフィックス 82">
            <a:extLst>
              <a:ext uri="{FF2B5EF4-FFF2-40B4-BE49-F238E27FC236}">
                <a16:creationId xmlns:a16="http://schemas.microsoft.com/office/drawing/2014/main" id="{82D3E363-82FF-420B-9797-5928D44884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8157" y="2793427"/>
            <a:ext cx="516209" cy="516209"/>
          </a:xfrm>
          <a:prstGeom prst="rect">
            <a:avLst/>
          </a:prstGeom>
        </p:spPr>
      </p:pic>
      <p:pic>
        <p:nvPicPr>
          <p:cNvPr id="61" name="グラフィックス 83">
            <a:extLst>
              <a:ext uri="{FF2B5EF4-FFF2-40B4-BE49-F238E27FC236}">
                <a16:creationId xmlns:a16="http://schemas.microsoft.com/office/drawing/2014/main" id="{C893A3E6-AF77-4A82-8D77-9ACC272965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05094" y="2867545"/>
            <a:ext cx="393595" cy="393595"/>
          </a:xfrm>
          <a:prstGeom prst="rect">
            <a:avLst/>
          </a:prstGeom>
        </p:spPr>
      </p:pic>
      <p:pic>
        <p:nvPicPr>
          <p:cNvPr id="62" name="グラフィックス 84">
            <a:extLst>
              <a:ext uri="{FF2B5EF4-FFF2-40B4-BE49-F238E27FC236}">
                <a16:creationId xmlns:a16="http://schemas.microsoft.com/office/drawing/2014/main" id="{E51D2C5D-9B82-4BBD-88A5-6BD0CA64CCD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81099" y="2359183"/>
            <a:ext cx="317843" cy="342241"/>
          </a:xfrm>
          <a:prstGeom prst="rect">
            <a:avLst/>
          </a:prstGeom>
        </p:spPr>
      </p:pic>
      <p:sp>
        <p:nvSpPr>
          <p:cNvPr id="63" name="正方形/長方形 87">
            <a:extLst>
              <a:ext uri="{FF2B5EF4-FFF2-40B4-BE49-F238E27FC236}">
                <a16:creationId xmlns:a16="http://schemas.microsoft.com/office/drawing/2014/main" id="{E0303C18-6E93-44B7-A981-2404EF839EBF}"/>
              </a:ext>
            </a:extLst>
          </p:cNvPr>
          <p:cNvSpPr/>
          <p:nvPr/>
        </p:nvSpPr>
        <p:spPr>
          <a:xfrm>
            <a:off x="4216904" y="2407618"/>
            <a:ext cx="9268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 Service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4" name="正方形/長方形 88">
            <a:extLst>
              <a:ext uri="{FF2B5EF4-FFF2-40B4-BE49-F238E27FC236}">
                <a16:creationId xmlns:a16="http://schemas.microsoft.com/office/drawing/2014/main" id="{66DFBC34-62A8-4023-B33C-886045644239}"/>
              </a:ext>
            </a:extLst>
          </p:cNvPr>
          <p:cNvSpPr/>
          <p:nvPr/>
        </p:nvSpPr>
        <p:spPr>
          <a:xfrm>
            <a:off x="3330301" y="3318744"/>
            <a:ext cx="11457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Blob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5" name="正方形/長方形 89">
            <a:extLst>
              <a:ext uri="{FF2B5EF4-FFF2-40B4-BE49-F238E27FC236}">
                <a16:creationId xmlns:a16="http://schemas.microsoft.com/office/drawing/2014/main" id="{C6A57825-3189-41E7-BDD7-0FFDB3E94A37}"/>
              </a:ext>
            </a:extLst>
          </p:cNvPr>
          <p:cNvSpPr/>
          <p:nvPr/>
        </p:nvSpPr>
        <p:spPr>
          <a:xfrm>
            <a:off x="5365881" y="3354039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Register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6" name="正方形/長方形 93">
            <a:extLst>
              <a:ext uri="{FF2B5EF4-FFF2-40B4-BE49-F238E27FC236}">
                <a16:creationId xmlns:a16="http://schemas.microsoft.com/office/drawing/2014/main" id="{DBD8266F-B690-4550-AEB4-0C695E2E4A35}"/>
              </a:ext>
            </a:extLst>
          </p:cNvPr>
          <p:cNvSpPr/>
          <p:nvPr/>
        </p:nvSpPr>
        <p:spPr>
          <a:xfrm>
            <a:off x="4425401" y="3360583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43DE42B-2EC2-448B-B30E-B61F19B3A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252" y="2778730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図 97">
            <a:extLst>
              <a:ext uri="{FF2B5EF4-FFF2-40B4-BE49-F238E27FC236}">
                <a16:creationId xmlns:a16="http://schemas.microsoft.com/office/drawing/2014/main" id="{D7585058-BC0E-4040-95DF-7FD0E0A276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92778" y="2203855"/>
            <a:ext cx="369731" cy="372574"/>
          </a:xfrm>
          <a:prstGeom prst="rect">
            <a:avLst/>
          </a:prstGeom>
        </p:spPr>
      </p:pic>
      <p:cxnSp>
        <p:nvCxnSpPr>
          <p:cNvPr id="69" name="直線矢印コネクタ 99">
            <a:extLst>
              <a:ext uri="{FF2B5EF4-FFF2-40B4-BE49-F238E27FC236}">
                <a16:creationId xmlns:a16="http://schemas.microsoft.com/office/drawing/2014/main" id="{9E14EBEE-991E-43B8-929F-B2BBB76A55C3}"/>
              </a:ext>
            </a:extLst>
          </p:cNvPr>
          <p:cNvCxnSpPr>
            <a:cxnSpLocks/>
          </p:cNvCxnSpPr>
          <p:nvPr/>
        </p:nvCxnSpPr>
        <p:spPr>
          <a:xfrm>
            <a:off x="2198988" y="3871854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正方形/長方形 100">
            <a:extLst>
              <a:ext uri="{FF2B5EF4-FFF2-40B4-BE49-F238E27FC236}">
                <a16:creationId xmlns:a16="http://schemas.microsoft.com/office/drawing/2014/main" id="{AB15C6E1-2453-4B2E-B970-361EAC2154E4}"/>
              </a:ext>
            </a:extLst>
          </p:cNvPr>
          <p:cNvSpPr/>
          <p:nvPr/>
        </p:nvSpPr>
        <p:spPr>
          <a:xfrm>
            <a:off x="2376055" y="552803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71" name="正方形/長方形 101">
            <a:extLst>
              <a:ext uri="{FF2B5EF4-FFF2-40B4-BE49-F238E27FC236}">
                <a16:creationId xmlns:a16="http://schemas.microsoft.com/office/drawing/2014/main" id="{0962C185-5402-4E9E-8FE1-BA172FAE6F87}"/>
              </a:ext>
            </a:extLst>
          </p:cNvPr>
          <p:cNvSpPr/>
          <p:nvPr/>
        </p:nvSpPr>
        <p:spPr>
          <a:xfrm>
            <a:off x="2393934" y="3159670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7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64F527A9-71D0-450A-A550-E93014CF9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295" y="3667694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正方形/長方形 107">
            <a:extLst>
              <a:ext uri="{FF2B5EF4-FFF2-40B4-BE49-F238E27FC236}">
                <a16:creationId xmlns:a16="http://schemas.microsoft.com/office/drawing/2014/main" id="{B5D9BB16-DF1C-4BAE-A4B3-4BBEE76C51D8}"/>
              </a:ext>
            </a:extLst>
          </p:cNvPr>
          <p:cNvSpPr/>
          <p:nvPr/>
        </p:nvSpPr>
        <p:spPr>
          <a:xfrm>
            <a:off x="3540969" y="412555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グラフィックス 108">
            <a:extLst>
              <a:ext uri="{FF2B5EF4-FFF2-40B4-BE49-F238E27FC236}">
                <a16:creationId xmlns:a16="http://schemas.microsoft.com/office/drawing/2014/main" id="{C92AF82C-2BD9-49BA-8835-A58E0D50B3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4229" y="2659470"/>
            <a:ext cx="371475" cy="488783"/>
          </a:xfrm>
          <a:prstGeom prst="rect">
            <a:avLst/>
          </a:prstGeom>
        </p:spPr>
      </p:pic>
      <p:pic>
        <p:nvPicPr>
          <p:cNvPr id="75" name="グラフィックス 110">
            <a:extLst>
              <a:ext uri="{FF2B5EF4-FFF2-40B4-BE49-F238E27FC236}">
                <a16:creationId xmlns:a16="http://schemas.microsoft.com/office/drawing/2014/main" id="{22085D27-60CF-4E14-A86D-A1A796BECB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7497" y="4985616"/>
            <a:ext cx="371475" cy="488783"/>
          </a:xfrm>
          <a:prstGeom prst="rect">
            <a:avLst/>
          </a:prstGeom>
        </p:spPr>
      </p:pic>
      <p:cxnSp>
        <p:nvCxnSpPr>
          <p:cNvPr id="76" name="直線矢印コネクタ 111">
            <a:extLst>
              <a:ext uri="{FF2B5EF4-FFF2-40B4-BE49-F238E27FC236}">
                <a16:creationId xmlns:a16="http://schemas.microsoft.com/office/drawing/2014/main" id="{C4B8889A-0418-49FC-BE0E-D5E53CAB28EB}"/>
              </a:ext>
            </a:extLst>
          </p:cNvPr>
          <p:cNvCxnSpPr>
            <a:cxnSpLocks/>
          </p:cNvCxnSpPr>
          <p:nvPr/>
        </p:nvCxnSpPr>
        <p:spPr>
          <a:xfrm>
            <a:off x="4449681" y="3871854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112">
            <a:extLst>
              <a:ext uri="{FF2B5EF4-FFF2-40B4-BE49-F238E27FC236}">
                <a16:creationId xmlns:a16="http://schemas.microsoft.com/office/drawing/2014/main" id="{730B4AC6-1284-4151-ADC9-B4A552D07562}"/>
              </a:ext>
            </a:extLst>
          </p:cNvPr>
          <p:cNvSpPr/>
          <p:nvPr/>
        </p:nvSpPr>
        <p:spPr>
          <a:xfrm>
            <a:off x="4550733" y="4000225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7" name="正方形/長方形 113">
            <a:extLst>
              <a:ext uri="{FF2B5EF4-FFF2-40B4-BE49-F238E27FC236}">
                <a16:creationId xmlns:a16="http://schemas.microsoft.com/office/drawing/2014/main" id="{5E66A060-628A-4CC2-8CAE-3D7AD72562D9}"/>
              </a:ext>
            </a:extLst>
          </p:cNvPr>
          <p:cNvSpPr/>
          <p:nvPr/>
        </p:nvSpPr>
        <p:spPr>
          <a:xfrm>
            <a:off x="5420020" y="4034451"/>
            <a:ext cx="6759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8" name="図 114">
            <a:extLst>
              <a:ext uri="{FF2B5EF4-FFF2-40B4-BE49-F238E27FC236}">
                <a16:creationId xmlns:a16="http://schemas.microsoft.com/office/drawing/2014/main" id="{88911A49-A794-4B6E-9BB5-442476EF8ACC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39348" y="3583822"/>
            <a:ext cx="457850" cy="460481"/>
          </a:xfrm>
          <a:prstGeom prst="rect">
            <a:avLst/>
          </a:prstGeom>
        </p:spPr>
      </p:pic>
      <p:sp>
        <p:nvSpPr>
          <p:cNvPr id="119" name="正方形/長方形 115">
            <a:extLst>
              <a:ext uri="{FF2B5EF4-FFF2-40B4-BE49-F238E27FC236}">
                <a16:creationId xmlns:a16="http://schemas.microsoft.com/office/drawing/2014/main" id="{11D60939-C32E-45CD-BF12-597E7B84F6AB}"/>
              </a:ext>
            </a:extLst>
          </p:cNvPr>
          <p:cNvSpPr/>
          <p:nvPr/>
        </p:nvSpPr>
        <p:spPr>
          <a:xfrm>
            <a:off x="3373991" y="281870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0" name="正方形/長方形 116">
            <a:extLst>
              <a:ext uri="{FF2B5EF4-FFF2-40B4-BE49-F238E27FC236}">
                <a16:creationId xmlns:a16="http://schemas.microsoft.com/office/drawing/2014/main" id="{053D23EB-7A56-48ED-8D97-9E09DEA679AC}"/>
              </a:ext>
            </a:extLst>
          </p:cNvPr>
          <p:cNvSpPr/>
          <p:nvPr/>
        </p:nvSpPr>
        <p:spPr>
          <a:xfrm>
            <a:off x="5313777" y="2803481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1" name="図 117">
            <a:extLst>
              <a:ext uri="{FF2B5EF4-FFF2-40B4-BE49-F238E27FC236}">
                <a16:creationId xmlns:a16="http://schemas.microsoft.com/office/drawing/2014/main" id="{40855D59-2531-4FC5-8F24-22AEE87BBE84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254772" y="3756746"/>
            <a:ext cx="367078" cy="410438"/>
          </a:xfrm>
          <a:prstGeom prst="rect">
            <a:avLst/>
          </a:prstGeom>
        </p:spPr>
      </p:pic>
      <p:pic>
        <p:nvPicPr>
          <p:cNvPr id="122" name="図 118">
            <a:extLst>
              <a:ext uri="{FF2B5EF4-FFF2-40B4-BE49-F238E27FC236}">
                <a16:creationId xmlns:a16="http://schemas.microsoft.com/office/drawing/2014/main" id="{90ADEC7E-9457-4538-8606-F865D88C81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54394" y="3254110"/>
            <a:ext cx="584461" cy="589499"/>
          </a:xfrm>
          <a:prstGeom prst="rect">
            <a:avLst/>
          </a:prstGeom>
        </p:spPr>
      </p:pic>
      <p:pic>
        <p:nvPicPr>
          <p:cNvPr id="12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A07CC6C-2A5D-46AF-975F-3094996E6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125" y="377431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グラフィックス 120">
            <a:extLst>
              <a:ext uri="{FF2B5EF4-FFF2-40B4-BE49-F238E27FC236}">
                <a16:creationId xmlns:a16="http://schemas.microsoft.com/office/drawing/2014/main" id="{FE233A9E-DF46-430F-9B80-223D44B7B7E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387034" y="4807958"/>
            <a:ext cx="476250" cy="476250"/>
          </a:xfrm>
          <a:prstGeom prst="rect">
            <a:avLst/>
          </a:prstGeom>
        </p:spPr>
      </p:pic>
      <p:sp>
        <p:nvSpPr>
          <p:cNvPr id="125" name="正方形/長方形 121">
            <a:extLst>
              <a:ext uri="{FF2B5EF4-FFF2-40B4-BE49-F238E27FC236}">
                <a16:creationId xmlns:a16="http://schemas.microsoft.com/office/drawing/2014/main" id="{9300071E-35DE-4F1E-B701-7F0F8679E5E4}"/>
              </a:ext>
            </a:extLst>
          </p:cNvPr>
          <p:cNvSpPr/>
          <p:nvPr/>
        </p:nvSpPr>
        <p:spPr>
          <a:xfrm>
            <a:off x="6412682" y="2262021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6" name="図 123">
            <a:extLst>
              <a:ext uri="{FF2B5EF4-FFF2-40B4-BE49-F238E27FC236}">
                <a16:creationId xmlns:a16="http://schemas.microsoft.com/office/drawing/2014/main" id="{95F3D7A9-9BC6-45DD-BCA8-2DF57C53A84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93423" y="3541926"/>
            <a:ext cx="598792" cy="602233"/>
          </a:xfrm>
          <a:prstGeom prst="rect">
            <a:avLst/>
          </a:prstGeom>
        </p:spPr>
      </p:pic>
      <p:pic>
        <p:nvPicPr>
          <p:cNvPr id="12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91B8EEC9-23AD-4311-93ED-A81AD7386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782" y="4951974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図 8">
            <a:extLst>
              <a:ext uri="{FF2B5EF4-FFF2-40B4-BE49-F238E27FC236}">
                <a16:creationId xmlns:a16="http://schemas.microsoft.com/office/drawing/2014/main" id="{0A1CF90A-F750-4189-A6B6-9C060421352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21637" y="4447918"/>
            <a:ext cx="421398" cy="425978"/>
          </a:xfrm>
          <a:prstGeom prst="rect">
            <a:avLst/>
          </a:prstGeom>
        </p:spPr>
      </p:pic>
      <p:pic>
        <p:nvPicPr>
          <p:cNvPr id="129" name="グラフィックス 124">
            <a:extLst>
              <a:ext uri="{FF2B5EF4-FFF2-40B4-BE49-F238E27FC236}">
                <a16:creationId xmlns:a16="http://schemas.microsoft.com/office/drawing/2014/main" id="{95E45871-A837-4C5E-9FE1-578FEFDD952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735492" y="2489157"/>
            <a:ext cx="393595" cy="393595"/>
          </a:xfrm>
          <a:prstGeom prst="rect">
            <a:avLst/>
          </a:prstGeom>
        </p:spPr>
      </p:pic>
      <p:sp>
        <p:nvSpPr>
          <p:cNvPr id="130" name="正方形/長方形 125">
            <a:extLst>
              <a:ext uri="{FF2B5EF4-FFF2-40B4-BE49-F238E27FC236}">
                <a16:creationId xmlns:a16="http://schemas.microsoft.com/office/drawing/2014/main" id="{139E6517-7694-4DEA-B045-FF8E76678903}"/>
              </a:ext>
            </a:extLst>
          </p:cNvPr>
          <p:cNvSpPr/>
          <p:nvPr/>
        </p:nvSpPr>
        <p:spPr>
          <a:xfrm>
            <a:off x="6591476" y="293691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1" name="直線矢印コネクタ 126">
            <a:extLst>
              <a:ext uri="{FF2B5EF4-FFF2-40B4-BE49-F238E27FC236}">
                <a16:creationId xmlns:a16="http://schemas.microsoft.com/office/drawing/2014/main" id="{5CD5097E-66B9-406C-BE7A-AAAA4C00016A}"/>
              </a:ext>
            </a:extLst>
          </p:cNvPr>
          <p:cNvCxnSpPr>
            <a:cxnSpLocks/>
          </p:cNvCxnSpPr>
          <p:nvPr/>
        </p:nvCxnSpPr>
        <p:spPr>
          <a:xfrm>
            <a:off x="6015412" y="3852062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27">
            <a:extLst>
              <a:ext uri="{FF2B5EF4-FFF2-40B4-BE49-F238E27FC236}">
                <a16:creationId xmlns:a16="http://schemas.microsoft.com/office/drawing/2014/main" id="{3BA3DFCC-0394-4A07-AA36-3A27D854F81F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588" y="4883734"/>
            <a:ext cx="400413" cy="400413"/>
          </a:xfrm>
          <a:prstGeom prst="rect">
            <a:avLst/>
          </a:prstGeom>
        </p:spPr>
      </p:pic>
      <p:sp>
        <p:nvSpPr>
          <p:cNvPr id="133" name="正方形/長方形 130">
            <a:extLst>
              <a:ext uri="{FF2B5EF4-FFF2-40B4-BE49-F238E27FC236}">
                <a16:creationId xmlns:a16="http://schemas.microsoft.com/office/drawing/2014/main" id="{CFED9E75-906D-4B5D-9634-2626DB1EBAD6}"/>
              </a:ext>
            </a:extLst>
          </p:cNvPr>
          <p:cNvSpPr/>
          <p:nvPr/>
        </p:nvSpPr>
        <p:spPr>
          <a:xfrm>
            <a:off x="3751357" y="5312014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4" name="直線矢印コネクタ 131">
            <a:extLst>
              <a:ext uri="{FF2B5EF4-FFF2-40B4-BE49-F238E27FC236}">
                <a16:creationId xmlns:a16="http://schemas.microsoft.com/office/drawing/2014/main" id="{29168BFF-6D68-4A83-AAD0-7D30398E664B}"/>
              </a:ext>
            </a:extLst>
          </p:cNvPr>
          <p:cNvCxnSpPr>
            <a:cxnSpLocks/>
          </p:cNvCxnSpPr>
          <p:nvPr/>
        </p:nvCxnSpPr>
        <p:spPr>
          <a:xfrm>
            <a:off x="4971562" y="5123700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グラフィックス 57">
            <a:extLst>
              <a:ext uri="{FF2B5EF4-FFF2-40B4-BE49-F238E27FC236}">
                <a16:creationId xmlns:a16="http://schemas.microsoft.com/office/drawing/2014/main" id="{80EDC7C2-660C-4D6C-B61C-85E7B7101FF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133415" y="2411144"/>
            <a:ext cx="523875" cy="523875"/>
          </a:xfrm>
          <a:prstGeom prst="rect">
            <a:avLst/>
          </a:prstGeom>
        </p:spPr>
      </p:pic>
      <p:sp>
        <p:nvSpPr>
          <p:cNvPr id="136" name="正方形/長方形 134">
            <a:extLst>
              <a:ext uri="{FF2B5EF4-FFF2-40B4-BE49-F238E27FC236}">
                <a16:creationId xmlns:a16="http://schemas.microsoft.com/office/drawing/2014/main" id="{304D9F58-D8D5-46E6-8660-7441D78B6AFB}"/>
              </a:ext>
            </a:extLst>
          </p:cNvPr>
          <p:cNvSpPr/>
          <p:nvPr/>
        </p:nvSpPr>
        <p:spPr>
          <a:xfrm>
            <a:off x="7473401" y="2275876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35">
            <a:extLst>
              <a:ext uri="{FF2B5EF4-FFF2-40B4-BE49-F238E27FC236}">
                <a16:creationId xmlns:a16="http://schemas.microsoft.com/office/drawing/2014/main" id="{9BBBBC43-452F-4AAB-A240-736E4E8BB355}"/>
              </a:ext>
            </a:extLst>
          </p:cNvPr>
          <p:cNvSpPr/>
          <p:nvPr/>
        </p:nvSpPr>
        <p:spPr>
          <a:xfrm>
            <a:off x="7909344" y="2925063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8" name="図 136">
            <a:extLst>
              <a:ext uri="{FF2B5EF4-FFF2-40B4-BE49-F238E27FC236}">
                <a16:creationId xmlns:a16="http://schemas.microsoft.com/office/drawing/2014/main" id="{B2CEC59A-B5D3-4D68-8047-7B670B5ED1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41344" y="2203755"/>
            <a:ext cx="369731" cy="372574"/>
          </a:xfrm>
          <a:prstGeom prst="rect">
            <a:avLst/>
          </a:prstGeom>
        </p:spPr>
      </p:pic>
      <p:pic>
        <p:nvPicPr>
          <p:cNvPr id="139" name="図 137">
            <a:extLst>
              <a:ext uri="{FF2B5EF4-FFF2-40B4-BE49-F238E27FC236}">
                <a16:creationId xmlns:a16="http://schemas.microsoft.com/office/drawing/2014/main" id="{45ADBE45-E2DE-45C8-8029-6853722F05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97419" y="2216281"/>
            <a:ext cx="369731" cy="372574"/>
          </a:xfrm>
          <a:prstGeom prst="rect">
            <a:avLst/>
          </a:prstGeom>
        </p:spPr>
      </p:pic>
      <p:pic>
        <p:nvPicPr>
          <p:cNvPr id="140" name="図 139">
            <a:extLst>
              <a:ext uri="{FF2B5EF4-FFF2-40B4-BE49-F238E27FC236}">
                <a16:creationId xmlns:a16="http://schemas.microsoft.com/office/drawing/2014/main" id="{35393D39-CF85-450D-9119-30F6DF4A2A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11732" y="4530639"/>
            <a:ext cx="369731" cy="372574"/>
          </a:xfrm>
          <a:prstGeom prst="rect">
            <a:avLst/>
          </a:prstGeom>
        </p:spPr>
      </p:pic>
      <p:cxnSp>
        <p:nvCxnSpPr>
          <p:cNvPr id="141" name="直線矢印コネクタ 133">
            <a:extLst>
              <a:ext uri="{FF2B5EF4-FFF2-40B4-BE49-F238E27FC236}">
                <a16:creationId xmlns:a16="http://schemas.microsoft.com/office/drawing/2014/main" id="{33D5CC3E-43F4-4863-9551-AB835B74E642}"/>
              </a:ext>
            </a:extLst>
          </p:cNvPr>
          <p:cNvCxnSpPr>
            <a:cxnSpLocks/>
          </p:cNvCxnSpPr>
          <p:nvPr/>
        </p:nvCxnSpPr>
        <p:spPr>
          <a:xfrm>
            <a:off x="7374193" y="3871854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図 11">
            <a:extLst>
              <a:ext uri="{FF2B5EF4-FFF2-40B4-BE49-F238E27FC236}">
                <a16:creationId xmlns:a16="http://schemas.microsoft.com/office/drawing/2014/main" id="{8E419538-E666-4ADB-9861-FF7FB7EAC91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3871854"/>
            <a:ext cx="534076" cy="529037"/>
          </a:xfrm>
          <a:prstGeom prst="rect">
            <a:avLst/>
          </a:prstGeom>
        </p:spPr>
      </p:pic>
      <p:pic>
        <p:nvPicPr>
          <p:cNvPr id="143" name="図 140">
            <a:extLst>
              <a:ext uri="{FF2B5EF4-FFF2-40B4-BE49-F238E27FC236}">
                <a16:creationId xmlns:a16="http://schemas.microsoft.com/office/drawing/2014/main" id="{5317005A-0E0E-495C-9BD1-21F02A29CBA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422937"/>
            <a:ext cx="534076" cy="529037"/>
          </a:xfrm>
          <a:prstGeom prst="rect">
            <a:avLst/>
          </a:prstGeom>
        </p:spPr>
      </p:pic>
      <p:pic>
        <p:nvPicPr>
          <p:cNvPr id="144" name="図 144">
            <a:extLst>
              <a:ext uri="{FF2B5EF4-FFF2-40B4-BE49-F238E27FC236}">
                <a16:creationId xmlns:a16="http://schemas.microsoft.com/office/drawing/2014/main" id="{F2009B0B-78C7-4D2E-831C-C74D05F7C74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999001"/>
            <a:ext cx="534076" cy="529037"/>
          </a:xfrm>
          <a:prstGeom prst="rect">
            <a:avLst/>
          </a:prstGeom>
        </p:spPr>
      </p:pic>
      <p:cxnSp>
        <p:nvCxnSpPr>
          <p:cNvPr id="145" name="直線矢印コネクタ 132">
            <a:extLst>
              <a:ext uri="{FF2B5EF4-FFF2-40B4-BE49-F238E27FC236}">
                <a16:creationId xmlns:a16="http://schemas.microsoft.com/office/drawing/2014/main" id="{8F836F06-B516-4D31-99B0-0E60731E6E91}"/>
              </a:ext>
            </a:extLst>
          </p:cNvPr>
          <p:cNvCxnSpPr>
            <a:cxnSpLocks/>
          </p:cNvCxnSpPr>
          <p:nvPr/>
        </p:nvCxnSpPr>
        <p:spPr>
          <a:xfrm>
            <a:off x="7167540" y="5145414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EDA436F8-3A3D-4CE6-8D6B-39DE965C48F1}"/>
              </a:ext>
            </a:extLst>
          </p:cNvPr>
          <p:cNvSpPr/>
          <p:nvPr/>
        </p:nvSpPr>
        <p:spPr>
          <a:xfrm>
            <a:off x="8720849" y="394502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0CEAA0C8-BA2A-4A9E-BA2E-6F9431411EC0}"/>
              </a:ext>
            </a:extLst>
          </p:cNvPr>
          <p:cNvSpPr/>
          <p:nvPr/>
        </p:nvSpPr>
        <p:spPr>
          <a:xfrm>
            <a:off x="8751716" y="4447918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8">
            <a:extLst>
              <a:ext uri="{FF2B5EF4-FFF2-40B4-BE49-F238E27FC236}">
                <a16:creationId xmlns:a16="http://schemas.microsoft.com/office/drawing/2014/main" id="{F8539A63-E240-41DB-90B0-8F8D6D94E14B}"/>
              </a:ext>
            </a:extLst>
          </p:cNvPr>
          <p:cNvSpPr/>
          <p:nvPr/>
        </p:nvSpPr>
        <p:spPr>
          <a:xfrm>
            <a:off x="8737861" y="5023982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49" name="直線矢印コネクタ 149">
            <a:extLst>
              <a:ext uri="{FF2B5EF4-FFF2-40B4-BE49-F238E27FC236}">
                <a16:creationId xmlns:a16="http://schemas.microsoft.com/office/drawing/2014/main" id="{B579F615-1CA1-4C59-B9B7-37C3EAEC8063}"/>
              </a:ext>
            </a:extLst>
          </p:cNvPr>
          <p:cNvCxnSpPr>
            <a:cxnSpLocks/>
            <a:endCxn id="142" idx="1"/>
          </p:cNvCxnSpPr>
          <p:nvPr/>
        </p:nvCxnSpPr>
        <p:spPr>
          <a:xfrm flipV="1">
            <a:off x="7953484" y="4136373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矢印コネクタ 150">
            <a:extLst>
              <a:ext uri="{FF2B5EF4-FFF2-40B4-BE49-F238E27FC236}">
                <a16:creationId xmlns:a16="http://schemas.microsoft.com/office/drawing/2014/main" id="{AD24D9C3-29CC-4A53-9872-AD91BF69F72C}"/>
              </a:ext>
            </a:extLst>
          </p:cNvPr>
          <p:cNvCxnSpPr>
            <a:cxnSpLocks/>
            <a:endCxn id="143" idx="1"/>
          </p:cNvCxnSpPr>
          <p:nvPr/>
        </p:nvCxnSpPr>
        <p:spPr>
          <a:xfrm flipV="1">
            <a:off x="7968679" y="4687456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矢印コネクタ 151">
            <a:extLst>
              <a:ext uri="{FF2B5EF4-FFF2-40B4-BE49-F238E27FC236}">
                <a16:creationId xmlns:a16="http://schemas.microsoft.com/office/drawing/2014/main" id="{BA497682-AE1C-4ED3-AEEB-6AEEE4027383}"/>
              </a:ext>
            </a:extLst>
          </p:cNvPr>
          <p:cNvCxnSpPr>
            <a:cxnSpLocks/>
          </p:cNvCxnSpPr>
          <p:nvPr/>
        </p:nvCxnSpPr>
        <p:spPr>
          <a:xfrm flipV="1">
            <a:off x="8031636" y="5240006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正方形/長方形 129">
            <a:extLst>
              <a:ext uri="{FF2B5EF4-FFF2-40B4-BE49-F238E27FC236}">
                <a16:creationId xmlns:a16="http://schemas.microsoft.com/office/drawing/2014/main" id="{8BDF34FB-3AD9-4424-ABAB-74F104F16D60}"/>
              </a:ext>
            </a:extLst>
          </p:cNvPr>
          <p:cNvSpPr/>
          <p:nvPr/>
        </p:nvSpPr>
        <p:spPr>
          <a:xfrm>
            <a:off x="7542481" y="523327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D3F3B46-CF17-4D30-9DE3-E26CE85B5F84}"/>
              </a:ext>
            </a:extLst>
          </p:cNvPr>
          <p:cNvSpPr/>
          <p:nvPr/>
        </p:nvSpPr>
        <p:spPr>
          <a:xfrm>
            <a:off x="7502913" y="3560576"/>
            <a:ext cx="11732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2199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ABAB1-2A2D-4FA3-822E-F7C2916C4121}"/>
              </a:ext>
            </a:extLst>
          </p:cNvPr>
          <p:cNvSpPr/>
          <p:nvPr/>
        </p:nvSpPr>
        <p:spPr>
          <a:xfrm>
            <a:off x="2052027" y="917769"/>
            <a:ext cx="3944983" cy="1915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8B3AE7E-8A93-4BD9-BD3E-AAD6BED6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90" y="1021014"/>
            <a:ext cx="3682303" cy="171922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87B131C-27C5-4311-A869-BA975EA7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24" y="4117765"/>
            <a:ext cx="3944454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50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Kubernetes Deployment : AI Development Cloud 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1" name="図 56">
            <a:extLst>
              <a:ext uri="{FF2B5EF4-FFF2-40B4-BE49-F238E27FC236}">
                <a16:creationId xmlns:a16="http://schemas.microsoft.com/office/drawing/2014/main" id="{B96B71CE-4A1A-4780-8A9E-5D4B9553BD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296" y="2783814"/>
            <a:ext cx="440454" cy="440454"/>
          </a:xfrm>
          <a:prstGeom prst="rect">
            <a:avLst/>
          </a:prstGeom>
        </p:spPr>
      </p:pic>
      <p:pic>
        <p:nvPicPr>
          <p:cNvPr id="32" name="図 59">
            <a:extLst>
              <a:ext uri="{FF2B5EF4-FFF2-40B4-BE49-F238E27FC236}">
                <a16:creationId xmlns:a16="http://schemas.microsoft.com/office/drawing/2014/main" id="{D6BB9B59-298C-44AD-860B-AEA448D234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567" y="5000817"/>
            <a:ext cx="440454" cy="440454"/>
          </a:xfrm>
          <a:prstGeom prst="rect">
            <a:avLst/>
          </a:prstGeom>
        </p:spPr>
      </p:pic>
      <p:sp>
        <p:nvSpPr>
          <p:cNvPr id="37" name="正方形/長方形 64">
            <a:extLst>
              <a:ext uri="{FF2B5EF4-FFF2-40B4-BE49-F238E27FC236}">
                <a16:creationId xmlns:a16="http://schemas.microsoft.com/office/drawing/2014/main" id="{7C4ADF24-D118-4AB1-81EA-1377D10EFE29}"/>
              </a:ext>
            </a:extLst>
          </p:cNvPr>
          <p:cNvSpPr/>
          <p:nvPr/>
        </p:nvSpPr>
        <p:spPr>
          <a:xfrm>
            <a:off x="1251476" y="3213965"/>
            <a:ext cx="944375" cy="34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" name="正方形/長方形 70">
            <a:extLst>
              <a:ext uri="{FF2B5EF4-FFF2-40B4-BE49-F238E27FC236}">
                <a16:creationId xmlns:a16="http://schemas.microsoft.com/office/drawing/2014/main" id="{5B3B8F19-575A-4D42-96E2-01991DB3163D}"/>
              </a:ext>
            </a:extLst>
          </p:cNvPr>
          <p:cNvSpPr/>
          <p:nvPr/>
        </p:nvSpPr>
        <p:spPr>
          <a:xfrm>
            <a:off x="1451369" y="5484255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0" name="直線矢印コネクタ 74">
            <a:extLst>
              <a:ext uri="{FF2B5EF4-FFF2-40B4-BE49-F238E27FC236}">
                <a16:creationId xmlns:a16="http://schemas.microsoft.com/office/drawing/2014/main" id="{53AB6BB5-7443-4AA6-A00A-079060A31F3A}"/>
              </a:ext>
            </a:extLst>
          </p:cNvPr>
          <p:cNvCxnSpPr>
            <a:cxnSpLocks/>
          </p:cNvCxnSpPr>
          <p:nvPr/>
        </p:nvCxnSpPr>
        <p:spPr>
          <a:xfrm>
            <a:off x="2158641" y="5586238"/>
            <a:ext cx="1217065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グラフィックス 82">
            <a:extLst>
              <a:ext uri="{FF2B5EF4-FFF2-40B4-BE49-F238E27FC236}">
                <a16:creationId xmlns:a16="http://schemas.microsoft.com/office/drawing/2014/main" id="{478B9BDD-7F5C-46A1-8126-CF9A3382A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09621" y="2824638"/>
            <a:ext cx="516209" cy="516209"/>
          </a:xfrm>
          <a:prstGeom prst="rect">
            <a:avLst/>
          </a:prstGeom>
        </p:spPr>
      </p:pic>
      <p:pic>
        <p:nvPicPr>
          <p:cNvPr id="42" name="グラフィックス 83">
            <a:extLst>
              <a:ext uri="{FF2B5EF4-FFF2-40B4-BE49-F238E27FC236}">
                <a16:creationId xmlns:a16="http://schemas.microsoft.com/office/drawing/2014/main" id="{AAB7F93B-621B-40C6-AC36-EA1B71C1BB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57437" y="2868313"/>
            <a:ext cx="393595" cy="393595"/>
          </a:xfrm>
          <a:prstGeom prst="rect">
            <a:avLst/>
          </a:prstGeom>
        </p:spPr>
      </p:pic>
      <p:pic>
        <p:nvPicPr>
          <p:cNvPr id="43" name="グラフィックス 84">
            <a:extLst>
              <a:ext uri="{FF2B5EF4-FFF2-40B4-BE49-F238E27FC236}">
                <a16:creationId xmlns:a16="http://schemas.microsoft.com/office/drawing/2014/main" id="{AC966284-F942-4CDE-98D6-4D40159E885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63952" y="2851201"/>
            <a:ext cx="349627" cy="376465"/>
          </a:xfrm>
          <a:prstGeom prst="rect">
            <a:avLst/>
          </a:prstGeom>
        </p:spPr>
      </p:pic>
      <p:sp>
        <p:nvSpPr>
          <p:cNvPr id="44" name="正方形/長方形 87">
            <a:extLst>
              <a:ext uri="{FF2B5EF4-FFF2-40B4-BE49-F238E27FC236}">
                <a16:creationId xmlns:a16="http://schemas.microsoft.com/office/drawing/2014/main" id="{12CD0F25-73BD-4BC9-8814-6C737A3CA161}"/>
              </a:ext>
            </a:extLst>
          </p:cNvPr>
          <p:cNvSpPr/>
          <p:nvPr/>
        </p:nvSpPr>
        <p:spPr>
          <a:xfrm>
            <a:off x="3861499" y="3367836"/>
            <a:ext cx="87075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5" name="正方形/長方形 88">
            <a:extLst>
              <a:ext uri="{FF2B5EF4-FFF2-40B4-BE49-F238E27FC236}">
                <a16:creationId xmlns:a16="http://schemas.microsoft.com/office/drawing/2014/main" id="{FA6B7370-E5D3-4798-88EB-3E0CF9E4FC9F}"/>
              </a:ext>
            </a:extLst>
          </p:cNvPr>
          <p:cNvSpPr/>
          <p:nvPr/>
        </p:nvSpPr>
        <p:spPr>
          <a:xfrm>
            <a:off x="3166365" y="3334833"/>
            <a:ext cx="7114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Blob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6" name="正方形/長方形 89">
            <a:extLst>
              <a:ext uri="{FF2B5EF4-FFF2-40B4-BE49-F238E27FC236}">
                <a16:creationId xmlns:a16="http://schemas.microsoft.com/office/drawing/2014/main" id="{CA5B42EC-9576-4CC4-8B28-BE23DB32ED5D}"/>
              </a:ext>
            </a:extLst>
          </p:cNvPr>
          <p:cNvSpPr/>
          <p:nvPr/>
        </p:nvSpPr>
        <p:spPr>
          <a:xfrm>
            <a:off x="5555819" y="3396998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Register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正方形/長方形 93">
            <a:extLst>
              <a:ext uri="{FF2B5EF4-FFF2-40B4-BE49-F238E27FC236}">
                <a16:creationId xmlns:a16="http://schemas.microsoft.com/office/drawing/2014/main" id="{7B25336A-E435-4055-9AB0-EF38274BABC7}"/>
              </a:ext>
            </a:extLst>
          </p:cNvPr>
          <p:cNvSpPr/>
          <p:nvPr/>
        </p:nvSpPr>
        <p:spPr>
          <a:xfrm>
            <a:off x="4820195" y="3419471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8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557D330-1F32-4AF6-97A7-721E1A048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074" y="2825746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直線矢印コネクタ 99">
            <a:extLst>
              <a:ext uri="{FF2B5EF4-FFF2-40B4-BE49-F238E27FC236}">
                <a16:creationId xmlns:a16="http://schemas.microsoft.com/office/drawing/2014/main" id="{DD96B66E-A42D-433B-8AED-4AB1C7CB503A}"/>
              </a:ext>
            </a:extLst>
          </p:cNvPr>
          <p:cNvCxnSpPr>
            <a:cxnSpLocks/>
          </p:cNvCxnSpPr>
          <p:nvPr/>
        </p:nvCxnSpPr>
        <p:spPr>
          <a:xfrm>
            <a:off x="2198782" y="4155894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正方形/長方形 100">
            <a:extLst>
              <a:ext uri="{FF2B5EF4-FFF2-40B4-BE49-F238E27FC236}">
                <a16:creationId xmlns:a16="http://schemas.microsoft.com/office/drawing/2014/main" id="{6BAC1427-B7DC-430A-8A3B-58DB727A9D4D}"/>
              </a:ext>
            </a:extLst>
          </p:cNvPr>
          <p:cNvSpPr/>
          <p:nvPr/>
        </p:nvSpPr>
        <p:spPr>
          <a:xfrm>
            <a:off x="2524180" y="5689246"/>
            <a:ext cx="4859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101">
            <a:extLst>
              <a:ext uri="{FF2B5EF4-FFF2-40B4-BE49-F238E27FC236}">
                <a16:creationId xmlns:a16="http://schemas.microsoft.com/office/drawing/2014/main" id="{47F194BB-829D-441E-BAD7-C5313372266A}"/>
              </a:ext>
            </a:extLst>
          </p:cNvPr>
          <p:cNvSpPr/>
          <p:nvPr/>
        </p:nvSpPr>
        <p:spPr>
          <a:xfrm>
            <a:off x="2542059" y="3443710"/>
            <a:ext cx="4859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5" name="グラフィックス 108">
            <a:extLst>
              <a:ext uri="{FF2B5EF4-FFF2-40B4-BE49-F238E27FC236}">
                <a16:creationId xmlns:a16="http://schemas.microsoft.com/office/drawing/2014/main" id="{68AC07FD-12B2-4D8E-AA72-9878AF2C68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4023" y="2943510"/>
            <a:ext cx="371475" cy="488783"/>
          </a:xfrm>
          <a:prstGeom prst="rect">
            <a:avLst/>
          </a:prstGeom>
        </p:spPr>
      </p:pic>
      <p:pic>
        <p:nvPicPr>
          <p:cNvPr id="56" name="グラフィックス 110">
            <a:extLst>
              <a:ext uri="{FF2B5EF4-FFF2-40B4-BE49-F238E27FC236}">
                <a16:creationId xmlns:a16="http://schemas.microsoft.com/office/drawing/2014/main" id="{F7B6C5B4-0FD8-4C43-81DD-273333BB4E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7291" y="5146824"/>
            <a:ext cx="371475" cy="488783"/>
          </a:xfrm>
          <a:prstGeom prst="rect">
            <a:avLst/>
          </a:prstGeom>
        </p:spPr>
      </p:pic>
      <p:pic>
        <p:nvPicPr>
          <p:cNvPr id="63" name="図 117">
            <a:extLst>
              <a:ext uri="{FF2B5EF4-FFF2-40B4-BE49-F238E27FC236}">
                <a16:creationId xmlns:a16="http://schemas.microsoft.com/office/drawing/2014/main" id="{AEB2DDE3-F2B0-41CE-B056-5547201FF8A7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254566" y="4040786"/>
            <a:ext cx="367078" cy="410438"/>
          </a:xfrm>
          <a:prstGeom prst="rect">
            <a:avLst/>
          </a:prstGeom>
        </p:spPr>
      </p:pic>
      <p:pic>
        <p:nvPicPr>
          <p:cNvPr id="64" name="図 118">
            <a:extLst>
              <a:ext uri="{FF2B5EF4-FFF2-40B4-BE49-F238E27FC236}">
                <a16:creationId xmlns:a16="http://schemas.microsoft.com/office/drawing/2014/main" id="{E4E95F8B-F62F-423F-9510-15CEF1F3726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54188" y="3538150"/>
            <a:ext cx="584461" cy="589499"/>
          </a:xfrm>
          <a:prstGeom prst="rect">
            <a:avLst/>
          </a:prstGeom>
        </p:spPr>
      </p:pic>
      <p:pic>
        <p:nvPicPr>
          <p:cNvPr id="65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6DCEC121-2EA4-490E-8954-0FAB87099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19" y="405835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グラフィックス 120">
            <a:extLst>
              <a:ext uri="{FF2B5EF4-FFF2-40B4-BE49-F238E27FC236}">
                <a16:creationId xmlns:a16="http://schemas.microsoft.com/office/drawing/2014/main" id="{947979E8-3E76-461A-BDAC-C4A0E636D7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418188" y="3898079"/>
            <a:ext cx="476250" cy="476250"/>
          </a:xfrm>
          <a:prstGeom prst="rect">
            <a:avLst/>
          </a:prstGeom>
        </p:spPr>
      </p:pic>
      <p:pic>
        <p:nvPicPr>
          <p:cNvPr id="73" name="図 8">
            <a:extLst>
              <a:ext uri="{FF2B5EF4-FFF2-40B4-BE49-F238E27FC236}">
                <a16:creationId xmlns:a16="http://schemas.microsoft.com/office/drawing/2014/main" id="{E2D8788E-BAF4-4806-AFAD-C2D3B8E0404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29268" y="3944499"/>
            <a:ext cx="421398" cy="425978"/>
          </a:xfrm>
          <a:prstGeom prst="rect">
            <a:avLst/>
          </a:prstGeom>
        </p:spPr>
      </p:pic>
      <p:pic>
        <p:nvPicPr>
          <p:cNvPr id="81" name="図 127">
            <a:extLst>
              <a:ext uri="{FF2B5EF4-FFF2-40B4-BE49-F238E27FC236}">
                <a16:creationId xmlns:a16="http://schemas.microsoft.com/office/drawing/2014/main" id="{F53BDBCC-0105-4810-9873-D61AAF6E93B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32" y="4941476"/>
            <a:ext cx="400413" cy="400413"/>
          </a:xfrm>
          <a:prstGeom prst="rect">
            <a:avLst/>
          </a:prstGeom>
        </p:spPr>
      </p:pic>
      <p:sp>
        <p:nvSpPr>
          <p:cNvPr id="82" name="正方形/長方形 130">
            <a:extLst>
              <a:ext uri="{FF2B5EF4-FFF2-40B4-BE49-F238E27FC236}">
                <a16:creationId xmlns:a16="http://schemas.microsoft.com/office/drawing/2014/main" id="{137FD0A9-6B55-4BAF-A2BB-82A5B9477697}"/>
              </a:ext>
            </a:extLst>
          </p:cNvPr>
          <p:cNvSpPr/>
          <p:nvPr/>
        </p:nvSpPr>
        <p:spPr>
          <a:xfrm>
            <a:off x="3149019" y="4413876"/>
            <a:ext cx="102076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4" name="グラフィックス 57">
            <a:extLst>
              <a:ext uri="{FF2B5EF4-FFF2-40B4-BE49-F238E27FC236}">
                <a16:creationId xmlns:a16="http://schemas.microsoft.com/office/drawing/2014/main" id="{692FB468-8C3E-4F3A-97EA-E07567464B1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489094" y="4855660"/>
            <a:ext cx="523875" cy="523875"/>
          </a:xfrm>
          <a:prstGeom prst="rect">
            <a:avLst/>
          </a:prstGeom>
        </p:spPr>
      </p:pic>
      <p:sp>
        <p:nvSpPr>
          <p:cNvPr id="88" name="正方形/長方形 135">
            <a:extLst>
              <a:ext uri="{FF2B5EF4-FFF2-40B4-BE49-F238E27FC236}">
                <a16:creationId xmlns:a16="http://schemas.microsoft.com/office/drawing/2014/main" id="{5E542273-BF44-4737-8AEE-B280D1019D37}"/>
              </a:ext>
            </a:extLst>
          </p:cNvPr>
          <p:cNvSpPr/>
          <p:nvPr/>
        </p:nvSpPr>
        <p:spPr>
          <a:xfrm>
            <a:off x="3278739" y="5439476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5" name="図 11">
            <a:extLst>
              <a:ext uri="{FF2B5EF4-FFF2-40B4-BE49-F238E27FC236}">
                <a16:creationId xmlns:a16="http://schemas.microsoft.com/office/drawing/2014/main" id="{1C093618-E66B-48B8-8953-E1C77FFB85C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085381" y="4820019"/>
            <a:ext cx="534076" cy="529037"/>
          </a:xfrm>
          <a:prstGeom prst="rect">
            <a:avLst/>
          </a:prstGeom>
        </p:spPr>
      </p:pic>
      <p:sp>
        <p:nvSpPr>
          <p:cNvPr id="99" name="正方形/長方形 145">
            <a:extLst>
              <a:ext uri="{FF2B5EF4-FFF2-40B4-BE49-F238E27FC236}">
                <a16:creationId xmlns:a16="http://schemas.microsoft.com/office/drawing/2014/main" id="{F2248F17-243C-4054-B832-26CCDE45E17D}"/>
              </a:ext>
            </a:extLst>
          </p:cNvPr>
          <p:cNvSpPr/>
          <p:nvPr/>
        </p:nvSpPr>
        <p:spPr>
          <a:xfrm>
            <a:off x="4953056" y="532678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6" name="正方形/長方形 129">
            <a:extLst>
              <a:ext uri="{FF2B5EF4-FFF2-40B4-BE49-F238E27FC236}">
                <a16:creationId xmlns:a16="http://schemas.microsoft.com/office/drawing/2014/main" id="{7992B787-89FC-4CF3-A65A-3C48E0F853C6}"/>
              </a:ext>
            </a:extLst>
          </p:cNvPr>
          <p:cNvSpPr/>
          <p:nvPr/>
        </p:nvSpPr>
        <p:spPr>
          <a:xfrm>
            <a:off x="4238254" y="530466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" name="図 75">
            <a:extLst>
              <a:ext uri="{FF2B5EF4-FFF2-40B4-BE49-F238E27FC236}">
                <a16:creationId xmlns:a16="http://schemas.microsoft.com/office/drawing/2014/main" id="{CF3D7044-9E48-4C29-B1D5-04EEB0BAA23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224271" y="3907333"/>
            <a:ext cx="447374" cy="450814"/>
          </a:xfrm>
          <a:prstGeom prst="rect">
            <a:avLst/>
          </a:prstGeom>
        </p:spPr>
      </p:pic>
      <p:sp>
        <p:nvSpPr>
          <p:cNvPr id="14" name="正方形/長方形 105">
            <a:extLst>
              <a:ext uri="{FF2B5EF4-FFF2-40B4-BE49-F238E27FC236}">
                <a16:creationId xmlns:a16="http://schemas.microsoft.com/office/drawing/2014/main" id="{C16709D1-D0EB-4211-BCCE-F8BE988A9E75}"/>
              </a:ext>
            </a:extLst>
          </p:cNvPr>
          <p:cNvSpPr/>
          <p:nvPr/>
        </p:nvSpPr>
        <p:spPr>
          <a:xfrm>
            <a:off x="4089098" y="4375822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  <p:sp>
        <p:nvSpPr>
          <p:cNvPr id="15" name="正方形/長方形 105">
            <a:extLst>
              <a:ext uri="{FF2B5EF4-FFF2-40B4-BE49-F238E27FC236}">
                <a16:creationId xmlns:a16="http://schemas.microsoft.com/office/drawing/2014/main" id="{08405F15-5B27-40D1-82F0-3E9D20873FA5}"/>
              </a:ext>
            </a:extLst>
          </p:cNvPr>
          <p:cNvSpPr/>
          <p:nvPr/>
        </p:nvSpPr>
        <p:spPr>
          <a:xfrm>
            <a:off x="4909963" y="4404521"/>
            <a:ext cx="6254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NGINX</a:t>
            </a:r>
          </a:p>
        </p:txBody>
      </p:sp>
      <p:sp>
        <p:nvSpPr>
          <p:cNvPr id="16" name="正方形/長方形 63">
            <a:extLst>
              <a:ext uri="{FF2B5EF4-FFF2-40B4-BE49-F238E27FC236}">
                <a16:creationId xmlns:a16="http://schemas.microsoft.com/office/drawing/2014/main" id="{B1A19CDF-FCDA-4F76-977E-37BF7BF442DA}"/>
              </a:ext>
            </a:extLst>
          </p:cNvPr>
          <p:cNvSpPr/>
          <p:nvPr/>
        </p:nvSpPr>
        <p:spPr>
          <a:xfrm>
            <a:off x="5592715" y="4470305"/>
            <a:ext cx="7365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7" name="図 68">
            <a:extLst>
              <a:ext uri="{FF2B5EF4-FFF2-40B4-BE49-F238E27FC236}">
                <a16:creationId xmlns:a16="http://schemas.microsoft.com/office/drawing/2014/main" id="{EBC70B4C-31AD-42C4-B552-A3C197B3E32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16849" y="3805149"/>
            <a:ext cx="658671" cy="6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12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246813"/>
            <a:ext cx="4046823" cy="208574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Face Recognition Framework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83" name="図 11">
            <a:extLst>
              <a:ext uri="{FF2B5EF4-FFF2-40B4-BE49-F238E27FC236}">
                <a16:creationId xmlns:a16="http://schemas.microsoft.com/office/drawing/2014/main" id="{FC3C0450-31DF-423E-A42E-7BC38DB9D6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4844" y="5122231"/>
            <a:ext cx="260689" cy="258552"/>
          </a:xfrm>
          <a:prstGeom prst="rect">
            <a:avLst/>
          </a:prstGeom>
        </p:spPr>
      </p:pic>
      <p:sp>
        <p:nvSpPr>
          <p:cNvPr id="84" name="テキスト ボックス 3">
            <a:extLst>
              <a:ext uri="{FF2B5EF4-FFF2-40B4-BE49-F238E27FC236}">
                <a16:creationId xmlns:a16="http://schemas.microsoft.com/office/drawing/2014/main" id="{18C18720-053B-4FFF-A941-344A6C54B23B}"/>
              </a:ext>
            </a:extLst>
          </p:cNvPr>
          <p:cNvSpPr txBox="1"/>
          <p:nvPr/>
        </p:nvSpPr>
        <p:spPr>
          <a:xfrm>
            <a:off x="830191" y="5654716"/>
            <a:ext cx="497252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四角形: 上の 2 つの角を丸める 17">
            <a:extLst>
              <a:ext uri="{FF2B5EF4-FFF2-40B4-BE49-F238E27FC236}">
                <a16:creationId xmlns:a16="http://schemas.microsoft.com/office/drawing/2014/main" id="{9CDFC26D-4DEC-4E19-A2DB-2EB37C5DE274}"/>
              </a:ext>
            </a:extLst>
          </p:cNvPr>
          <p:cNvSpPr/>
          <p:nvPr/>
        </p:nvSpPr>
        <p:spPr>
          <a:xfrm>
            <a:off x="906754" y="5427934"/>
            <a:ext cx="356588" cy="17868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75791"/>
          </a:solidFill>
          <a:ln w="381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7" name="図 20">
            <a:extLst>
              <a:ext uri="{FF2B5EF4-FFF2-40B4-BE49-F238E27FC236}">
                <a16:creationId xmlns:a16="http://schemas.microsoft.com/office/drawing/2014/main" id="{5CDC0373-C5CA-4405-BD74-56338BA3D61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82567" y="4868658"/>
            <a:ext cx="388693" cy="388693"/>
          </a:xfrm>
          <a:prstGeom prst="rect">
            <a:avLst/>
          </a:prstGeom>
        </p:spPr>
      </p:pic>
      <p:pic>
        <p:nvPicPr>
          <p:cNvPr id="88" name="図 49">
            <a:extLst>
              <a:ext uri="{FF2B5EF4-FFF2-40B4-BE49-F238E27FC236}">
                <a16:creationId xmlns:a16="http://schemas.microsoft.com/office/drawing/2014/main" id="{45D3049C-0D40-4783-A83C-24EFD4E1CF0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81218" y="4924003"/>
            <a:ext cx="195860" cy="194254"/>
          </a:xfrm>
          <a:prstGeom prst="rect">
            <a:avLst/>
          </a:prstGeom>
        </p:spPr>
      </p:pic>
      <p:cxnSp>
        <p:nvCxnSpPr>
          <p:cNvPr id="89" name="直線矢印コネクタ 50">
            <a:extLst>
              <a:ext uri="{FF2B5EF4-FFF2-40B4-BE49-F238E27FC236}">
                <a16:creationId xmlns:a16="http://schemas.microsoft.com/office/drawing/2014/main" id="{7A78746F-6A86-4B36-B805-ACAF4B30A40F}"/>
              </a:ext>
            </a:extLst>
          </p:cNvPr>
          <p:cNvCxnSpPr/>
          <p:nvPr/>
        </p:nvCxnSpPr>
        <p:spPr>
          <a:xfrm>
            <a:off x="1276554" y="534917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51">
            <a:extLst>
              <a:ext uri="{FF2B5EF4-FFF2-40B4-BE49-F238E27FC236}">
                <a16:creationId xmlns:a16="http://schemas.microsoft.com/office/drawing/2014/main" id="{87366964-7684-481B-85AB-41860EB86494}"/>
              </a:ext>
            </a:extLst>
          </p:cNvPr>
          <p:cNvCxnSpPr>
            <a:cxnSpLocks/>
          </p:cNvCxnSpPr>
          <p:nvPr/>
        </p:nvCxnSpPr>
        <p:spPr>
          <a:xfrm>
            <a:off x="1984471" y="5021129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四角形: 上の 2 つの角を丸める 52">
            <a:extLst>
              <a:ext uri="{FF2B5EF4-FFF2-40B4-BE49-F238E27FC236}">
                <a16:creationId xmlns:a16="http://schemas.microsoft.com/office/drawing/2014/main" id="{0980E6C3-ED97-444A-B9C5-37389E22316D}"/>
              </a:ext>
            </a:extLst>
          </p:cNvPr>
          <p:cNvSpPr/>
          <p:nvPr/>
        </p:nvSpPr>
        <p:spPr>
          <a:xfrm>
            <a:off x="2292804" y="4889933"/>
            <a:ext cx="387690" cy="244058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285A9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2" name="直線矢印コネクタ 53">
            <a:extLst>
              <a:ext uri="{FF2B5EF4-FFF2-40B4-BE49-F238E27FC236}">
                <a16:creationId xmlns:a16="http://schemas.microsoft.com/office/drawing/2014/main" id="{F73F22E5-029C-42A4-8955-62A8EB48F398}"/>
              </a:ext>
            </a:extLst>
          </p:cNvPr>
          <p:cNvCxnSpPr>
            <a:cxnSpLocks/>
          </p:cNvCxnSpPr>
          <p:nvPr/>
        </p:nvCxnSpPr>
        <p:spPr>
          <a:xfrm>
            <a:off x="196632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図 25">
            <a:extLst>
              <a:ext uri="{FF2B5EF4-FFF2-40B4-BE49-F238E27FC236}">
                <a16:creationId xmlns:a16="http://schemas.microsoft.com/office/drawing/2014/main" id="{7007AA6E-7520-4CEA-B7AA-279668F0F00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63372" y="5454658"/>
            <a:ext cx="361311" cy="363255"/>
          </a:xfrm>
          <a:prstGeom prst="rect">
            <a:avLst/>
          </a:prstGeom>
        </p:spPr>
      </p:pic>
      <p:sp>
        <p:nvSpPr>
          <p:cNvPr id="95" name="テキスト ボックス 4">
            <a:extLst>
              <a:ext uri="{FF2B5EF4-FFF2-40B4-BE49-F238E27FC236}">
                <a16:creationId xmlns:a16="http://schemas.microsoft.com/office/drawing/2014/main" id="{3192D118-76C3-4B72-8053-02B289702FCE}"/>
              </a:ext>
            </a:extLst>
          </p:cNvPr>
          <p:cNvSpPr txBox="1"/>
          <p:nvPr/>
        </p:nvSpPr>
        <p:spPr>
          <a:xfrm>
            <a:off x="2226401" y="5159563"/>
            <a:ext cx="500458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Face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6" name="直線矢印コネクタ 61">
            <a:extLst>
              <a:ext uri="{FF2B5EF4-FFF2-40B4-BE49-F238E27FC236}">
                <a16:creationId xmlns:a16="http://schemas.microsoft.com/office/drawing/2014/main" id="{6F640DCB-8EAB-4550-907D-B78959D0DF41}"/>
              </a:ext>
            </a:extLst>
          </p:cNvPr>
          <p:cNvCxnSpPr>
            <a:cxnSpLocks/>
          </p:cNvCxnSpPr>
          <p:nvPr/>
        </p:nvCxnSpPr>
        <p:spPr>
          <a:xfrm>
            <a:off x="2723633" y="560661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62">
            <a:extLst>
              <a:ext uri="{FF2B5EF4-FFF2-40B4-BE49-F238E27FC236}">
                <a16:creationId xmlns:a16="http://schemas.microsoft.com/office/drawing/2014/main" id="{1357CA54-280E-467E-A354-933CE2669992}"/>
              </a:ext>
            </a:extLst>
          </p:cNvPr>
          <p:cNvCxnSpPr>
            <a:cxnSpLocks/>
          </p:cNvCxnSpPr>
          <p:nvPr/>
        </p:nvCxnSpPr>
        <p:spPr>
          <a:xfrm>
            <a:off x="2723632" y="5192221"/>
            <a:ext cx="288949" cy="21491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テキスト ボックス 4">
            <a:extLst>
              <a:ext uri="{FF2B5EF4-FFF2-40B4-BE49-F238E27FC236}">
                <a16:creationId xmlns:a16="http://schemas.microsoft.com/office/drawing/2014/main" id="{37D21721-8FF6-434A-9F87-95633E48CCCF}"/>
              </a:ext>
            </a:extLst>
          </p:cNvPr>
          <p:cNvSpPr txBox="1"/>
          <p:nvPr/>
        </p:nvSpPr>
        <p:spPr>
          <a:xfrm>
            <a:off x="3033549" y="4783486"/>
            <a:ext cx="588623" cy="43088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 </a:t>
            </a:r>
          </a:p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9" name="Picture 2" descr="é¢é£ç»å">
            <a:extLst>
              <a:ext uri="{FF2B5EF4-FFF2-40B4-BE49-F238E27FC236}">
                <a16:creationId xmlns:a16="http://schemas.microsoft.com/office/drawing/2014/main" id="{6F5182AE-EE39-4903-9346-21B57E063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903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é¢é£ç»å">
            <a:extLst>
              <a:ext uri="{FF2B5EF4-FFF2-40B4-BE49-F238E27FC236}">
                <a16:creationId xmlns:a16="http://schemas.microsoft.com/office/drawing/2014/main" id="{98DFD0D2-F115-4525-88DA-57397C9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176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1" name="直線矢印コネクタ 66">
            <a:extLst>
              <a:ext uri="{FF2B5EF4-FFF2-40B4-BE49-F238E27FC236}">
                <a16:creationId xmlns:a16="http://schemas.microsoft.com/office/drawing/2014/main" id="{6328BB41-C0EF-45A6-9CF2-F5705F6AC54B}"/>
              </a:ext>
            </a:extLst>
          </p:cNvPr>
          <p:cNvCxnSpPr>
            <a:cxnSpLocks/>
          </p:cNvCxnSpPr>
          <p:nvPr/>
        </p:nvCxnSpPr>
        <p:spPr>
          <a:xfrm>
            <a:off x="359003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テキスト ボックス 4">
            <a:extLst>
              <a:ext uri="{FF2B5EF4-FFF2-40B4-BE49-F238E27FC236}">
                <a16:creationId xmlns:a16="http://schemas.microsoft.com/office/drawing/2014/main" id="{45257291-6383-480E-BAA0-7C6D8DFC8C43}"/>
              </a:ext>
            </a:extLst>
          </p:cNvPr>
          <p:cNvSpPr txBox="1"/>
          <p:nvPr/>
        </p:nvSpPr>
        <p:spPr>
          <a:xfrm>
            <a:off x="3681200" y="5951289"/>
            <a:ext cx="1040671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Live Camera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7" name="テキスト ボックス 4">
            <a:extLst>
              <a:ext uri="{FF2B5EF4-FFF2-40B4-BE49-F238E27FC236}">
                <a16:creationId xmlns:a16="http://schemas.microsoft.com/office/drawing/2014/main" id="{00555E96-0D40-41E2-9CEF-EDC8D2B5F423}"/>
              </a:ext>
            </a:extLst>
          </p:cNvPr>
          <p:cNvSpPr txBox="1"/>
          <p:nvPr/>
        </p:nvSpPr>
        <p:spPr>
          <a:xfrm>
            <a:off x="2173846" y="5489979"/>
            <a:ext cx="587020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Name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図 20">
            <a:extLst>
              <a:ext uri="{FF2B5EF4-FFF2-40B4-BE49-F238E27FC236}">
                <a16:creationId xmlns:a16="http://schemas.microsoft.com/office/drawing/2014/main" id="{F6CFF48B-E8EA-4F8B-9207-D11D287638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86787" y="4897647"/>
            <a:ext cx="388693" cy="3886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481E0A-5699-4D32-8FD0-79CB8DF62C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232" y="2385993"/>
            <a:ext cx="4037317" cy="17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57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94403E-ABFF-4E15-8C4D-235A40E2AE64}"/>
              </a:ext>
            </a:extLst>
          </p:cNvPr>
          <p:cNvSpPr/>
          <p:nvPr/>
        </p:nvSpPr>
        <p:spPr>
          <a:xfrm>
            <a:off x="872416" y="2261123"/>
            <a:ext cx="3745308" cy="1954264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421751"/>
            <a:ext cx="4046823" cy="163812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1B659F-E200-4B67-ACB0-49345EFABDE7}"/>
              </a:ext>
            </a:extLst>
          </p:cNvPr>
          <p:cNvSpPr/>
          <p:nvPr/>
        </p:nvSpPr>
        <p:spPr>
          <a:xfrm>
            <a:off x="853987" y="4648695"/>
            <a:ext cx="3745308" cy="1206195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Object detection IOT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sp>
        <p:nvSpPr>
          <p:cNvPr id="109" name="テキスト ボックス 4">
            <a:extLst>
              <a:ext uri="{FF2B5EF4-FFF2-40B4-BE49-F238E27FC236}">
                <a16:creationId xmlns:a16="http://schemas.microsoft.com/office/drawing/2014/main" id="{052874B1-D111-42DA-9E46-ABB635D4943B}"/>
              </a:ext>
            </a:extLst>
          </p:cNvPr>
          <p:cNvSpPr txBox="1"/>
          <p:nvPr/>
        </p:nvSpPr>
        <p:spPr>
          <a:xfrm>
            <a:off x="1521596" y="2384976"/>
            <a:ext cx="460382" cy="261610"/>
          </a:xfrm>
          <a:prstGeom prst="rect">
            <a:avLst/>
          </a:prstGeom>
          <a:solidFill>
            <a:srgbClr val="E15658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Live</a:t>
            </a:r>
            <a:endParaRPr kumimoji="1" lang="ja-JP" altLang="en-US" sz="11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正方形/長方形 29">
            <a:extLst>
              <a:ext uri="{FF2B5EF4-FFF2-40B4-BE49-F238E27FC236}">
                <a16:creationId xmlns:a16="http://schemas.microsoft.com/office/drawing/2014/main" id="{A31DE789-0B33-406D-B58F-78F9328EF734}"/>
              </a:ext>
            </a:extLst>
          </p:cNvPr>
          <p:cNvSpPr/>
          <p:nvPr/>
        </p:nvSpPr>
        <p:spPr>
          <a:xfrm>
            <a:off x="1682659" y="4684116"/>
            <a:ext cx="966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Raspberry Pi</a:t>
            </a:r>
            <a:endParaRPr lang="ja-JP" altLang="en-US" sz="1200" dirty="0"/>
          </a:p>
        </p:txBody>
      </p:sp>
      <p:pic>
        <p:nvPicPr>
          <p:cNvPr id="26" name="Picture 6" descr="ãraspberry piãã®ç»åæ¤ç´¢çµæ">
            <a:extLst>
              <a:ext uri="{FF2B5EF4-FFF2-40B4-BE49-F238E27FC236}">
                <a16:creationId xmlns:a16="http://schemas.microsoft.com/office/drawing/2014/main" id="{C0A9CEC1-B173-4D89-B5F7-A7488F9DE6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4" b="14787"/>
          <a:stretch/>
        </p:blipFill>
        <p:spPr bwMode="auto">
          <a:xfrm>
            <a:off x="1577736" y="4931681"/>
            <a:ext cx="1109851" cy="82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D58105E-A183-49E4-9CF3-279260BAF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407" y="4896668"/>
            <a:ext cx="851498" cy="811191"/>
          </a:xfrm>
          <a:prstGeom prst="rect">
            <a:avLst/>
          </a:prstGeom>
        </p:spPr>
      </p:pic>
      <p:sp>
        <p:nvSpPr>
          <p:cNvPr id="29" name="正方形/長方形 29">
            <a:extLst>
              <a:ext uri="{FF2B5EF4-FFF2-40B4-BE49-F238E27FC236}">
                <a16:creationId xmlns:a16="http://schemas.microsoft.com/office/drawing/2014/main" id="{94417637-F887-4FA4-8665-206CE3D5FB0A}"/>
              </a:ext>
            </a:extLst>
          </p:cNvPr>
          <p:cNvSpPr/>
          <p:nvPr/>
        </p:nvSpPr>
        <p:spPr>
          <a:xfrm>
            <a:off x="2848023" y="4684116"/>
            <a:ext cx="6640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Camera</a:t>
            </a:r>
            <a:endParaRPr lang="ja-JP" altLang="en-US" sz="12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B0A83F9-2B17-46CE-A5F6-08BC1E9285D0}"/>
              </a:ext>
            </a:extLst>
          </p:cNvPr>
          <p:cNvSpPr/>
          <p:nvPr/>
        </p:nvSpPr>
        <p:spPr>
          <a:xfrm>
            <a:off x="3643954" y="4684116"/>
            <a:ext cx="9904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/>
              <a:t>Robotic Arm</a:t>
            </a:r>
            <a:endParaRPr lang="ja-JP" altLang="en-US" sz="1200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2AFA57A2-35F9-4FAB-8239-EDE7B5D80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80" y="5200613"/>
            <a:ext cx="473142" cy="36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グラフィックス 10">
            <a:extLst>
              <a:ext uri="{FF2B5EF4-FFF2-40B4-BE49-F238E27FC236}">
                <a16:creationId xmlns:a16="http://schemas.microsoft.com/office/drawing/2014/main" id="{B94C5E3B-B929-4E27-8424-F374422E67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142" y="4908134"/>
            <a:ext cx="583169" cy="65214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F05F38A-AB28-4748-9F77-E128D1DDB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296" y="2385245"/>
            <a:ext cx="1860087" cy="17720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CCC7EE3-CCD6-4693-8DA9-405D0857F3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484" y="3379963"/>
            <a:ext cx="834985" cy="8380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D8694B-1F03-4309-9602-52629F0ACFB3}"/>
              </a:ext>
            </a:extLst>
          </p:cNvPr>
          <p:cNvSpPr/>
          <p:nvPr/>
        </p:nvSpPr>
        <p:spPr>
          <a:xfrm>
            <a:off x="1595543" y="3506586"/>
            <a:ext cx="579676" cy="543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448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BC124-7B5B-4771-99AA-81E29F46E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066" y="949911"/>
            <a:ext cx="2961409" cy="6858000"/>
          </a:xfrm>
          <a:prstGeom prst="rect">
            <a:avLst/>
          </a:prstGeom>
        </p:spPr>
      </p:pic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649945B5-EF7A-42F8-92A5-9FC18862056F}"/>
              </a:ext>
            </a:extLst>
          </p:cNvPr>
          <p:cNvSpPr/>
          <p:nvPr/>
        </p:nvSpPr>
        <p:spPr>
          <a:xfrm flipV="1">
            <a:off x="1380484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30DF90AA-B2B7-40FD-8293-7C57E6A3D0B5}"/>
              </a:ext>
            </a:extLst>
          </p:cNvPr>
          <p:cNvSpPr/>
          <p:nvPr/>
        </p:nvSpPr>
        <p:spPr>
          <a:xfrm flipV="1">
            <a:off x="661145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CC780E-F2B1-4318-B11A-685A7A8DD509}"/>
              </a:ext>
            </a:extLst>
          </p:cNvPr>
          <p:cNvSpPr/>
          <p:nvPr/>
        </p:nvSpPr>
        <p:spPr>
          <a:xfrm>
            <a:off x="716044" y="411975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6501C7F-6F7F-43BF-9519-A58D6F356753}"/>
              </a:ext>
            </a:extLst>
          </p:cNvPr>
          <p:cNvSpPr/>
          <p:nvPr/>
        </p:nvSpPr>
        <p:spPr>
          <a:xfrm>
            <a:off x="848941" y="411975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1B03FD1-0437-403E-A3FA-7DEE72380DFE}"/>
              </a:ext>
            </a:extLst>
          </p:cNvPr>
          <p:cNvSpPr/>
          <p:nvPr/>
        </p:nvSpPr>
        <p:spPr>
          <a:xfrm>
            <a:off x="848941" y="687502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4176FF-728E-498D-A3DF-78BE72BA309D}"/>
              </a:ext>
            </a:extLst>
          </p:cNvPr>
          <p:cNvGrpSpPr/>
          <p:nvPr/>
        </p:nvGrpSpPr>
        <p:grpSpPr>
          <a:xfrm>
            <a:off x="954385" y="739982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8B7CCE-3274-4FB1-B228-257FC6717990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2C6D63-B45B-4CE8-9638-92BDA9B8C6C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4A9406-95EB-41AB-B2C0-8833FA82BD87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7D171C7-EF27-4086-A932-EA0E114895A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589D6A-A8E0-4EF2-910E-8ECF5D8A38D6}"/>
              </a:ext>
            </a:extLst>
          </p:cNvPr>
          <p:cNvGrpSpPr/>
          <p:nvPr/>
        </p:nvGrpSpPr>
        <p:grpSpPr>
          <a:xfrm>
            <a:off x="1209152" y="735637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1D2BDE-64D6-47AB-99A2-681A3E0391DA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5648E9E-3B6D-4A2A-8487-F54A206498B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632E5D-7987-4998-929D-FA2B47246AB9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9D5A405-9954-47EB-91E5-C6CCD909BA0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D864B96-0121-4EC1-B3AF-FB82542C6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99" y="919448"/>
            <a:ext cx="737125" cy="775922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2F0174A-B0B9-4512-A770-FA31BE951AA2}"/>
              </a:ext>
            </a:extLst>
          </p:cNvPr>
          <p:cNvSpPr/>
          <p:nvPr/>
        </p:nvSpPr>
        <p:spPr>
          <a:xfrm>
            <a:off x="1408615" y="1083513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2EBACEA-04FF-4566-A008-F824CF8B3F9B}"/>
              </a:ext>
            </a:extLst>
          </p:cNvPr>
          <p:cNvSpPr/>
          <p:nvPr/>
        </p:nvSpPr>
        <p:spPr>
          <a:xfrm>
            <a:off x="712360" y="1082666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D81B75C-267C-4CFD-A86E-0E0B3B783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70" y="1856297"/>
            <a:ext cx="987638" cy="12863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67ED6F-F70C-437E-ABBE-99675ED1DBB1}"/>
              </a:ext>
            </a:extLst>
          </p:cNvPr>
          <p:cNvSpPr/>
          <p:nvPr/>
        </p:nvSpPr>
        <p:spPr>
          <a:xfrm>
            <a:off x="4269066" y="687501"/>
            <a:ext cx="2961409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EE26F-9082-4D01-AFB3-FCC7A6340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980" y="765756"/>
            <a:ext cx="557495" cy="72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17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C241130-4E83-4476-A9B3-8BD43583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2" y="277535"/>
            <a:ext cx="3164098" cy="1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9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3FFA3F9-3AAE-40DF-9E5B-274A9870498D}"/>
              </a:ext>
            </a:extLst>
          </p:cNvPr>
          <p:cNvSpPr/>
          <p:nvPr/>
        </p:nvSpPr>
        <p:spPr>
          <a:xfrm>
            <a:off x="736493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285F44-649E-478D-A9BD-7A56844E0464}"/>
              </a:ext>
            </a:extLst>
          </p:cNvPr>
          <p:cNvSpPr/>
          <p:nvPr/>
        </p:nvSpPr>
        <p:spPr>
          <a:xfrm>
            <a:off x="2322245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A66290-3BFB-4893-BFE6-83266D3FAF1C}"/>
              </a:ext>
            </a:extLst>
          </p:cNvPr>
          <p:cNvSpPr/>
          <p:nvPr/>
        </p:nvSpPr>
        <p:spPr>
          <a:xfrm>
            <a:off x="3907997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871502-36D9-4AEE-AE95-19A7664721E3}"/>
              </a:ext>
            </a:extLst>
          </p:cNvPr>
          <p:cNvSpPr/>
          <p:nvPr/>
        </p:nvSpPr>
        <p:spPr>
          <a:xfrm>
            <a:off x="5493750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B47A9B-8354-4312-A33D-878CCFA08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10" y="1105546"/>
            <a:ext cx="1094910" cy="94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D9E573-0417-4FD0-B1E6-C92F935AB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346" y="1076127"/>
            <a:ext cx="1166473" cy="93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67FBAB9-FC42-42FA-96D6-14B9D165D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763" y="1073343"/>
            <a:ext cx="1159316" cy="10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659CDC5-0A49-413D-ACC7-247E4F21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811" y="1106197"/>
            <a:ext cx="1353186" cy="9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E47852B-2526-4079-B774-860DCF7F1E73}"/>
              </a:ext>
            </a:extLst>
          </p:cNvPr>
          <p:cNvSpPr txBox="1"/>
          <p:nvPr/>
        </p:nvSpPr>
        <p:spPr>
          <a:xfrm>
            <a:off x="865556" y="2153387"/>
            <a:ext cx="1241687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Analyst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12943A-0F53-49CD-9011-AAC6A2D43D7E}"/>
              </a:ext>
            </a:extLst>
          </p:cNvPr>
          <p:cNvSpPr txBox="1"/>
          <p:nvPr/>
        </p:nvSpPr>
        <p:spPr>
          <a:xfrm>
            <a:off x="2462275" y="2149708"/>
            <a:ext cx="1195712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Science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F54EA9-679D-469D-B46C-3E2BB3046C69}"/>
              </a:ext>
            </a:extLst>
          </p:cNvPr>
          <p:cNvSpPr txBox="1"/>
          <p:nvPr/>
        </p:nvSpPr>
        <p:spPr>
          <a:xfrm>
            <a:off x="4009994" y="2153387"/>
            <a:ext cx="1317540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Engineer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FF1645-61A3-4191-8B9F-14500D63EB4D}"/>
              </a:ext>
            </a:extLst>
          </p:cNvPr>
          <p:cNvSpPr txBox="1"/>
          <p:nvPr/>
        </p:nvSpPr>
        <p:spPr>
          <a:xfrm>
            <a:off x="5531917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Developer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13BA7D-1989-469E-8EA0-59F6A31535FC}"/>
              </a:ext>
            </a:extLst>
          </p:cNvPr>
          <p:cNvSpPr/>
          <p:nvPr/>
        </p:nvSpPr>
        <p:spPr>
          <a:xfrm>
            <a:off x="7079503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DA068-FBB3-4F2A-AF15-28BBB9260D84}"/>
              </a:ext>
            </a:extLst>
          </p:cNvPr>
          <p:cNvSpPr txBox="1"/>
          <p:nvPr/>
        </p:nvSpPr>
        <p:spPr>
          <a:xfrm>
            <a:off x="7117670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Cloud Engineer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22F7683-AC8D-41C2-AA3F-980D8F580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045" y="995924"/>
            <a:ext cx="1223072" cy="108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106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263471" y="77492"/>
            <a:ext cx="10755824" cy="6447296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3984DA-7FA7-432B-B780-F3DF72F61DA5}"/>
              </a:ext>
            </a:extLst>
          </p:cNvPr>
          <p:cNvSpPr/>
          <p:nvPr/>
        </p:nvSpPr>
        <p:spPr>
          <a:xfrm>
            <a:off x="564221" y="791587"/>
            <a:ext cx="5204289" cy="452717"/>
          </a:xfrm>
          <a:prstGeom prst="rect">
            <a:avLst/>
          </a:prstGeom>
          <a:solidFill>
            <a:srgbClr val="113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6CAD0AA-706E-463A-9F6C-897C115A2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294256"/>
              </p:ext>
            </p:extLst>
          </p:nvPr>
        </p:nvGraphicFramePr>
        <p:xfrm>
          <a:off x="564220" y="1208870"/>
          <a:ext cx="5189070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20847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Machine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Material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Plan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F3BD74-CF2E-410E-B65E-78A16EF1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977935"/>
              </p:ext>
            </p:extLst>
          </p:nvPr>
        </p:nvGraphicFramePr>
        <p:xfrm>
          <a:off x="579718" y="2793898"/>
          <a:ext cx="518907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8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1930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654993" y="839538"/>
            <a:ext cx="103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64BFC-E91E-4562-86F6-89B51E4DA5F9}"/>
              </a:ext>
            </a:extLst>
          </p:cNvPr>
          <p:cNvSpPr txBox="1"/>
          <p:nvPr/>
        </p:nvSpPr>
        <p:spPr>
          <a:xfrm>
            <a:off x="579718" y="2424566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QA Status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452378F7-7C78-40CA-8A43-E609ADA5E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082649"/>
              </p:ext>
            </p:extLst>
          </p:nvPr>
        </p:nvGraphicFramePr>
        <p:xfrm>
          <a:off x="579717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8848182-1563-4AAE-912C-B6C21D226904}"/>
              </a:ext>
            </a:extLst>
          </p:cNvPr>
          <p:cNvSpPr txBox="1"/>
          <p:nvPr/>
        </p:nvSpPr>
        <p:spPr>
          <a:xfrm>
            <a:off x="579718" y="4944643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PPM</a:t>
            </a:r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BAA97EC2-3263-4D3C-A93D-9AF6DF676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540348"/>
              </p:ext>
            </p:extLst>
          </p:nvPr>
        </p:nvGraphicFramePr>
        <p:xfrm>
          <a:off x="2430448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Claim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FECA490C-D8F1-46D4-8A04-679F0D179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475251"/>
              </p:ext>
            </p:extLst>
          </p:nvPr>
        </p:nvGraphicFramePr>
        <p:xfrm>
          <a:off x="4335271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512EF0E-6127-4F95-B7B8-04DF03FEC620}"/>
              </a:ext>
            </a:extLst>
          </p:cNvPr>
          <p:cNvSpPr txBox="1"/>
          <p:nvPr/>
        </p:nvSpPr>
        <p:spPr>
          <a:xfrm>
            <a:off x="4879040" y="390321"/>
            <a:ext cx="2433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 Analysis Process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EF2715-8CB7-4916-A98E-74F95876D4B7}"/>
              </a:ext>
            </a:extLst>
          </p:cNvPr>
          <p:cNvSpPr txBox="1"/>
          <p:nvPr/>
        </p:nvSpPr>
        <p:spPr>
          <a:xfrm>
            <a:off x="4192121" y="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Total quality management (TQM) 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34" name="Picture 10" descr="Stock the Bar Invitation - Wedding/Bridal Colorblock Invitation | Engagement/Housewarming Printable">
            <a:extLst>
              <a:ext uri="{FF2B5EF4-FFF2-40B4-BE49-F238E27FC236}">
                <a16:creationId xmlns:a16="http://schemas.microsoft.com/office/drawing/2014/main" id="{E677108D-3CB3-4C3D-A8BF-712475041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0"/>
            <a:ext cx="381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825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3253212" y="584103"/>
            <a:ext cx="6992742" cy="299064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   PRODUCTION LINE STATUS  </a:t>
            </a:r>
            <a:r>
              <a:rPr lang="ja-JP" altLang="en-US" sz="1400" dirty="0">
                <a:solidFill>
                  <a:schemeClr val="bg1"/>
                </a:solidFill>
              </a:rPr>
              <a:t>製造ライン状況</a:t>
            </a:r>
            <a:endParaRPr 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787847BA-FA2B-40CC-B60E-E17BFD5BE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166684"/>
              </p:ext>
            </p:extLst>
          </p:nvPr>
        </p:nvGraphicFramePr>
        <p:xfrm>
          <a:off x="601579" y="2981819"/>
          <a:ext cx="9644375" cy="32491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27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6486887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8231134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13990290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9615660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63175673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29693480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4699046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88923912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57515226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250759979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42700705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2365765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0447621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13964737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67526202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36505204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76783345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61608335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869070942"/>
                    </a:ext>
                  </a:extLst>
                </a:gridCol>
                <a:gridCol w="951831">
                  <a:extLst>
                    <a:ext uri="{9D8B030D-6E8A-4147-A177-3AD203B41FA5}">
                      <a16:colId xmlns:a16="http://schemas.microsoft.com/office/drawing/2014/main" val="849084983"/>
                    </a:ext>
                  </a:extLst>
                </a:gridCol>
                <a:gridCol w="939469">
                  <a:extLst>
                    <a:ext uri="{9D8B030D-6E8A-4147-A177-3AD203B41FA5}">
                      <a16:colId xmlns:a16="http://schemas.microsoft.com/office/drawing/2014/main" val="2980787341"/>
                    </a:ext>
                  </a:extLst>
                </a:gridCol>
                <a:gridCol w="457374">
                  <a:extLst>
                    <a:ext uri="{9D8B030D-6E8A-4147-A177-3AD203B41FA5}">
                      <a16:colId xmlns:a16="http://schemas.microsoft.com/office/drawing/2014/main" val="946915873"/>
                    </a:ext>
                  </a:extLst>
                </a:gridCol>
                <a:gridCol w="243404">
                  <a:extLst>
                    <a:ext uri="{9D8B030D-6E8A-4147-A177-3AD203B41FA5}">
                      <a16:colId xmlns:a16="http://schemas.microsoft.com/office/drawing/2014/main" val="2861196155"/>
                    </a:ext>
                  </a:extLst>
                </a:gridCol>
              </a:tblGrid>
              <a:tr h="49847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Line No.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Operation Timeline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タイムライン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Current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Stop Time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(minute)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05013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LD220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E7E055"/>
                          </a:solidFill>
                        </a:rPr>
                        <a:t>BK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LL201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5D40"/>
                          </a:solidFill>
                        </a:rPr>
                        <a:t>ST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LB301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849576"/>
                  </a:ext>
                </a:extLst>
              </a:tr>
              <a:tr h="382144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EF358EE-E1A1-4E72-B9D7-C899EE1D0D1C}"/>
              </a:ext>
            </a:extLst>
          </p:cNvPr>
          <p:cNvSpPr txBox="1"/>
          <p:nvPr/>
        </p:nvSpPr>
        <p:spPr>
          <a:xfrm>
            <a:off x="444034" y="6369777"/>
            <a:ext cx="9996778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Operation Status:   </a:t>
            </a:r>
            <a:r>
              <a:rPr lang="ja-JP" altLang="en-US" sz="1200" dirty="0">
                <a:solidFill>
                  <a:srgbClr val="F55D40"/>
                </a:solidFill>
              </a:rPr>
              <a:t>● </a:t>
            </a:r>
            <a:r>
              <a:rPr lang="en-US" altLang="ja-JP" sz="1200" dirty="0"/>
              <a:t>Stop(ST)      </a:t>
            </a:r>
            <a:r>
              <a:rPr lang="ja-JP" altLang="en-US" sz="1200" dirty="0">
                <a:solidFill>
                  <a:srgbClr val="E7E055"/>
                </a:solidFill>
              </a:rPr>
              <a:t>● </a:t>
            </a:r>
            <a:r>
              <a:rPr lang="en-US" altLang="ja-JP" sz="1200" dirty="0"/>
              <a:t>Break(BK)     </a:t>
            </a:r>
            <a:r>
              <a:rPr lang="ja-JP" altLang="en-US" sz="1200" dirty="0">
                <a:solidFill>
                  <a:srgbClr val="F5B43F"/>
                </a:solidFill>
              </a:rPr>
              <a:t>● </a:t>
            </a:r>
            <a:r>
              <a:rPr lang="en-US" altLang="ja-JP" sz="1200" dirty="0"/>
              <a:t>Operate(OP)     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● </a:t>
            </a:r>
            <a:r>
              <a:rPr lang="en-US" altLang="ja-JP" sz="1200" dirty="0"/>
              <a:t>Inactive(IA)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6A32272-A8F3-4DC8-8F20-DB77AAC00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17136"/>
              </p:ext>
            </p:extLst>
          </p:nvPr>
        </p:nvGraphicFramePr>
        <p:xfrm>
          <a:off x="601579" y="978737"/>
          <a:ext cx="961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115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23765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  <a:gridCol w="209802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306891">
                  <a:extLst>
                    <a:ext uri="{9D8B030D-6E8A-4147-A177-3AD203B41FA5}">
                      <a16:colId xmlns:a16="http://schemas.microsoft.com/office/drawing/2014/main" val="437262137"/>
                    </a:ext>
                  </a:extLst>
                </a:gridCol>
                <a:gridCol w="207625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328662">
                  <a:extLst>
                    <a:ext uri="{9D8B030D-6E8A-4147-A177-3AD203B41FA5}">
                      <a16:colId xmlns:a16="http://schemas.microsoft.com/office/drawing/2014/main" val="1736653422"/>
                    </a:ext>
                  </a:extLst>
                </a:gridCol>
                <a:gridCol w="204160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363316">
                  <a:extLst>
                    <a:ext uri="{9D8B030D-6E8A-4147-A177-3AD203B41FA5}">
                      <a16:colId xmlns:a16="http://schemas.microsoft.com/office/drawing/2014/main" val="2460509135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 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工場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BUILDING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ビル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Japan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JF001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92AD0D9-BDF0-4D64-8B96-C351A5BE2D8A}"/>
              </a:ext>
            </a:extLst>
          </p:cNvPr>
          <p:cNvSpPr txBox="1"/>
          <p:nvPr/>
        </p:nvSpPr>
        <p:spPr>
          <a:xfrm>
            <a:off x="1286015" y="584103"/>
            <a:ext cx="1967197" cy="299064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PRODUCTION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6ABEE-F70D-4189-B7D6-777007F7B401}"/>
              </a:ext>
            </a:extLst>
          </p:cNvPr>
          <p:cNvSpPr txBox="1"/>
          <p:nvPr/>
        </p:nvSpPr>
        <p:spPr>
          <a:xfrm>
            <a:off x="9149118" y="627057"/>
            <a:ext cx="937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dirty="0">
                <a:solidFill>
                  <a:srgbClr val="FF0000"/>
                </a:solidFill>
              </a:rPr>
              <a:t>● </a:t>
            </a:r>
            <a:r>
              <a:rPr lang="en-US" altLang="ja-JP" sz="1100" dirty="0">
                <a:solidFill>
                  <a:schemeClr val="bg1"/>
                </a:solidFill>
              </a:rPr>
              <a:t>LIVE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4CCC3334-7980-4F47-8EA9-5B57F29775A1}"/>
              </a:ext>
            </a:extLst>
          </p:cNvPr>
          <p:cNvSpPr/>
          <p:nvPr/>
        </p:nvSpPr>
        <p:spPr>
          <a:xfrm>
            <a:off x="60870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OPRATION TIME </a:t>
            </a:r>
            <a:r>
              <a:rPr lang="ja-JP" altLang="en-US" sz="1100" b="1" dirty="0">
                <a:solidFill>
                  <a:srgbClr val="00356B"/>
                </a:solidFill>
              </a:rPr>
              <a:t>活動時間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566ED76C-6D7D-41FE-B510-43C11CE57B08}"/>
              </a:ext>
            </a:extLst>
          </p:cNvPr>
          <p:cNvSpPr/>
          <p:nvPr/>
        </p:nvSpPr>
        <p:spPr>
          <a:xfrm>
            <a:off x="304324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STOP TIME </a:t>
            </a:r>
            <a:r>
              <a:rPr lang="ja-JP" altLang="en-US" sz="1100" b="1" dirty="0">
                <a:solidFill>
                  <a:srgbClr val="00356B"/>
                </a:solidFill>
              </a:rPr>
              <a:t>停止期間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E0C42FCA-52C0-42BE-ABC7-D406FD1E17DA}"/>
              </a:ext>
            </a:extLst>
          </p:cNvPr>
          <p:cNvSpPr/>
          <p:nvPr/>
        </p:nvSpPr>
        <p:spPr>
          <a:xfrm>
            <a:off x="5477781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BREAK TIME</a:t>
            </a:r>
            <a:r>
              <a:rPr lang="ja-JP" altLang="en-US" sz="1100" b="1" dirty="0">
                <a:solidFill>
                  <a:srgbClr val="00356B"/>
                </a:solidFill>
              </a:rPr>
              <a:t> 休憩時間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4" name="Rectangle 2053">
            <a:extLst>
              <a:ext uri="{FF2B5EF4-FFF2-40B4-BE49-F238E27FC236}">
                <a16:creationId xmlns:a16="http://schemas.microsoft.com/office/drawing/2014/main" id="{3F006B96-BDA2-435B-91E2-AE7A677DAF07}"/>
              </a:ext>
            </a:extLst>
          </p:cNvPr>
          <p:cNvSpPr/>
          <p:nvPr/>
        </p:nvSpPr>
        <p:spPr>
          <a:xfrm>
            <a:off x="7912320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8869AB28-79BE-4A1A-BA01-71A6660A8ECD}"/>
              </a:ext>
            </a:extLst>
          </p:cNvPr>
          <p:cNvSpPr/>
          <p:nvPr/>
        </p:nvSpPr>
        <p:spPr>
          <a:xfrm>
            <a:off x="444034" y="6603760"/>
            <a:ext cx="5012071" cy="254240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60FEBBDC-238D-45B1-AAB0-6F7620167887}"/>
              </a:ext>
            </a:extLst>
          </p:cNvPr>
          <p:cNvSpPr/>
          <p:nvPr/>
        </p:nvSpPr>
        <p:spPr>
          <a:xfrm>
            <a:off x="5456105" y="6620869"/>
            <a:ext cx="4984708" cy="237132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C302BAD-9E1C-421F-AF45-419DC6DDAB38}"/>
              </a:ext>
            </a:extLst>
          </p:cNvPr>
          <p:cNvSpPr/>
          <p:nvPr/>
        </p:nvSpPr>
        <p:spPr>
          <a:xfrm>
            <a:off x="3799165" y="6612898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2060" name="Block Arc 2059">
            <a:extLst>
              <a:ext uri="{FF2B5EF4-FFF2-40B4-BE49-F238E27FC236}">
                <a16:creationId xmlns:a16="http://schemas.microsoft.com/office/drawing/2014/main" id="{62C59597-A8F8-44D6-8CA9-F9D11E287443}"/>
              </a:ext>
            </a:extLst>
          </p:cNvPr>
          <p:cNvSpPr/>
          <p:nvPr/>
        </p:nvSpPr>
        <p:spPr>
          <a:xfrm>
            <a:off x="1006638" y="2286402"/>
            <a:ext cx="1250943" cy="1165408"/>
          </a:xfrm>
          <a:prstGeom prst="blockArc">
            <a:avLst>
              <a:gd name="adj1" fmla="val 10799998"/>
              <a:gd name="adj2" fmla="val 21458162"/>
              <a:gd name="adj3" fmla="val 10482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1" name="Block Arc 2060">
            <a:extLst>
              <a:ext uri="{FF2B5EF4-FFF2-40B4-BE49-F238E27FC236}">
                <a16:creationId xmlns:a16="http://schemas.microsoft.com/office/drawing/2014/main" id="{D775E92E-0C20-451C-B662-9BCE350113D4}"/>
              </a:ext>
            </a:extLst>
          </p:cNvPr>
          <p:cNvSpPr/>
          <p:nvPr/>
        </p:nvSpPr>
        <p:spPr>
          <a:xfrm>
            <a:off x="948260" y="2212116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41AAA4-D15A-4190-964A-8CACEABA4FF3}"/>
              </a:ext>
            </a:extLst>
          </p:cNvPr>
          <p:cNvSpPr txBox="1"/>
          <p:nvPr/>
        </p:nvSpPr>
        <p:spPr>
          <a:xfrm>
            <a:off x="1070183" y="2361045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8</a:t>
            </a:r>
            <a:r>
              <a:rPr lang="en-US" sz="1600" dirty="0">
                <a:solidFill>
                  <a:schemeClr val="tx1"/>
                </a:solidFill>
              </a:rPr>
              <a:t>,250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(85%)</a:t>
            </a:r>
            <a:endParaRPr lang="en-US" sz="1200" dirty="0"/>
          </a:p>
        </p:txBody>
      </p:sp>
      <p:sp>
        <p:nvSpPr>
          <p:cNvPr id="2064" name="Block Arc 2063">
            <a:extLst>
              <a:ext uri="{FF2B5EF4-FFF2-40B4-BE49-F238E27FC236}">
                <a16:creationId xmlns:a16="http://schemas.microsoft.com/office/drawing/2014/main" id="{B9480778-8507-43AD-96A0-E5049866EC91}"/>
              </a:ext>
            </a:extLst>
          </p:cNvPr>
          <p:cNvSpPr/>
          <p:nvPr/>
        </p:nvSpPr>
        <p:spPr>
          <a:xfrm>
            <a:off x="3559379" y="2230981"/>
            <a:ext cx="1321354" cy="1331579"/>
          </a:xfrm>
          <a:prstGeom prst="blockArc">
            <a:avLst>
              <a:gd name="adj1" fmla="val 10799998"/>
              <a:gd name="adj2" fmla="val 21511890"/>
              <a:gd name="adj3" fmla="val 13825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2B4DE633-5B3D-42B3-A640-3D68E9D83141}"/>
              </a:ext>
            </a:extLst>
          </p:cNvPr>
          <p:cNvSpPr txBox="1"/>
          <p:nvPr/>
        </p:nvSpPr>
        <p:spPr>
          <a:xfrm>
            <a:off x="3584135" y="2391943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35</a:t>
            </a:r>
            <a:r>
              <a:rPr lang="en-US" sz="1600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(120%)</a:t>
            </a:r>
            <a:endParaRPr lang="en-US" sz="1200" dirty="0"/>
          </a:p>
        </p:txBody>
      </p:sp>
      <p:sp>
        <p:nvSpPr>
          <p:cNvPr id="2073" name="TextBox 2072">
            <a:extLst>
              <a:ext uri="{FF2B5EF4-FFF2-40B4-BE49-F238E27FC236}">
                <a16:creationId xmlns:a16="http://schemas.microsoft.com/office/drawing/2014/main" id="{1D1A1435-4B57-46E5-8F36-789F588FF531}"/>
              </a:ext>
            </a:extLst>
          </p:cNvPr>
          <p:cNvSpPr txBox="1"/>
          <p:nvPr/>
        </p:nvSpPr>
        <p:spPr>
          <a:xfrm>
            <a:off x="5457503" y="4894748"/>
            <a:ext cx="1893517" cy="114284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200" dirty="0"/>
              <a:t>Line: LL201</a:t>
            </a:r>
          </a:p>
          <a:p>
            <a:r>
              <a:rPr lang="en-US" sz="1200" dirty="0"/>
              <a:t>Period: 14:00 – 17:00</a:t>
            </a:r>
          </a:p>
          <a:p>
            <a:r>
              <a:rPr lang="en-US" sz="1200" dirty="0"/>
              <a:t>Controller: John Walker</a:t>
            </a:r>
          </a:p>
          <a:p>
            <a:r>
              <a:rPr lang="en-US" sz="1200" dirty="0"/>
              <a:t>Memo: </a:t>
            </a:r>
            <a:r>
              <a:rPr lang="ja-JP" altLang="en-US" sz="1200" dirty="0"/>
              <a:t> </a:t>
            </a:r>
            <a:r>
              <a:rPr lang="en-US" altLang="ja-JP" sz="1200" dirty="0"/>
              <a:t>Machine</a:t>
            </a:r>
            <a:r>
              <a:rPr lang="ja-JP" altLang="en-US" sz="1200" dirty="0"/>
              <a:t> </a:t>
            </a:r>
            <a:r>
              <a:rPr lang="en-US" altLang="ja-JP" sz="1200" dirty="0"/>
              <a:t>Repair</a:t>
            </a:r>
          </a:p>
          <a:p>
            <a:endParaRPr lang="en-US" sz="200" dirty="0"/>
          </a:p>
          <a:p>
            <a:r>
              <a:rPr lang="en-US" sz="12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200" dirty="0">
              <a:solidFill>
                <a:srgbClr val="01557A"/>
              </a:solidFill>
            </a:endParaRPr>
          </a:p>
        </p:txBody>
      </p:sp>
      <p:pic>
        <p:nvPicPr>
          <p:cNvPr id="2072" name="Picture 6">
            <a:extLst>
              <a:ext uri="{FF2B5EF4-FFF2-40B4-BE49-F238E27FC236}">
                <a16:creationId xmlns:a16="http://schemas.microsoft.com/office/drawing/2014/main" id="{8AC1EC8C-F4F5-40F6-849F-7C175AB85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111" y="4613465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Block Arc 32">
            <a:extLst>
              <a:ext uri="{FF2B5EF4-FFF2-40B4-BE49-F238E27FC236}">
                <a16:creationId xmlns:a16="http://schemas.microsoft.com/office/drawing/2014/main" id="{92EE526E-A7F5-4D25-9257-27BE8931A1D2}"/>
              </a:ext>
            </a:extLst>
          </p:cNvPr>
          <p:cNvSpPr/>
          <p:nvPr/>
        </p:nvSpPr>
        <p:spPr>
          <a:xfrm>
            <a:off x="5975668" y="2269933"/>
            <a:ext cx="1259949" cy="1178534"/>
          </a:xfrm>
          <a:prstGeom prst="blockArc">
            <a:avLst>
              <a:gd name="adj1" fmla="val 10799998"/>
              <a:gd name="adj2" fmla="val 21530936"/>
              <a:gd name="adj3" fmla="val 9648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ACF54F94-5792-4EF8-B055-0C8C17F8AF0F}"/>
              </a:ext>
            </a:extLst>
          </p:cNvPr>
          <p:cNvSpPr/>
          <p:nvPr/>
        </p:nvSpPr>
        <p:spPr>
          <a:xfrm>
            <a:off x="5956348" y="2209429"/>
            <a:ext cx="1321354" cy="1331579"/>
          </a:xfrm>
          <a:prstGeom prst="blockArc">
            <a:avLst>
              <a:gd name="adj1" fmla="val 10799998"/>
              <a:gd name="adj2" fmla="val 20694132"/>
              <a:gd name="adj3" fmla="val 14498"/>
            </a:avLst>
          </a:prstGeom>
          <a:solidFill>
            <a:srgbClr val="E7E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F35CE7-C06B-4F16-8B27-C057D085DB61}"/>
              </a:ext>
            </a:extLst>
          </p:cNvPr>
          <p:cNvSpPr txBox="1"/>
          <p:nvPr/>
        </p:nvSpPr>
        <p:spPr>
          <a:xfrm>
            <a:off x="6160580" y="2346889"/>
            <a:ext cx="899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92</a:t>
            </a:r>
            <a:r>
              <a:rPr lang="en-US" sz="1600" dirty="0">
                <a:solidFill>
                  <a:schemeClr val="tx1"/>
                </a:solidFill>
              </a:rPr>
              <a:t>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(95%)</a:t>
            </a:r>
            <a:endParaRPr lang="en-US" sz="1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5AA03F-EA8A-4394-BF50-6425D5C0F37E}"/>
              </a:ext>
            </a:extLst>
          </p:cNvPr>
          <p:cNvGrpSpPr/>
          <p:nvPr/>
        </p:nvGrpSpPr>
        <p:grpSpPr>
          <a:xfrm>
            <a:off x="8117517" y="2467375"/>
            <a:ext cx="1907502" cy="283146"/>
            <a:chOff x="8243071" y="2181497"/>
            <a:chExt cx="2098252" cy="31146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9FAB94-2495-403E-8032-6A11564AB399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D79D22-AB93-4018-A283-61BCCCF5D46A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78%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188D1A6-C7A2-4E1A-8A26-9B8A5260B95C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82A3D178-0398-4525-A723-AE6FE3875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01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DAF2D6-A8F9-43D2-A8E1-2D4043F73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40" y="157146"/>
            <a:ext cx="5758448" cy="3849493"/>
          </a:xfrm>
          <a:prstGeom prst="rect">
            <a:avLst/>
          </a:prstGeom>
        </p:spPr>
      </p:pic>
      <p:sp>
        <p:nvSpPr>
          <p:cNvPr id="32" name="Rectangle 1">
            <a:extLst>
              <a:ext uri="{FF2B5EF4-FFF2-40B4-BE49-F238E27FC236}">
                <a16:creationId xmlns:a16="http://schemas.microsoft.com/office/drawing/2014/main" id="{AAF62829-08C1-488D-ACA6-45CC8BBEC253}"/>
              </a:ext>
            </a:extLst>
          </p:cNvPr>
          <p:cNvSpPr/>
          <p:nvPr/>
        </p:nvSpPr>
        <p:spPr>
          <a:xfrm>
            <a:off x="4834202" y="4273631"/>
            <a:ext cx="1124607" cy="24929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5">
            <a:extLst>
              <a:ext uri="{FF2B5EF4-FFF2-40B4-BE49-F238E27FC236}">
                <a16:creationId xmlns:a16="http://schemas.microsoft.com/office/drawing/2014/main" id="{236E5F68-B27C-EFEB-42A8-6D996417397C}"/>
              </a:ext>
            </a:extLst>
          </p:cNvPr>
          <p:cNvSpPr/>
          <p:nvPr/>
        </p:nvSpPr>
        <p:spPr>
          <a:xfrm>
            <a:off x="1363388" y="4280700"/>
            <a:ext cx="3372187" cy="24858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105">
            <a:extLst>
              <a:ext uri="{FF2B5EF4-FFF2-40B4-BE49-F238E27FC236}">
                <a16:creationId xmlns:a16="http://schemas.microsoft.com/office/drawing/2014/main" id="{1D871F8A-3726-6BAA-61A2-DD5C89E2D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454" y="5720866"/>
            <a:ext cx="335057" cy="340095"/>
          </a:xfrm>
          <a:prstGeom prst="rect">
            <a:avLst/>
          </a:prstGeom>
        </p:spPr>
      </p:pic>
      <p:sp>
        <p:nvSpPr>
          <p:cNvPr id="35" name="TextBox 107">
            <a:extLst>
              <a:ext uri="{FF2B5EF4-FFF2-40B4-BE49-F238E27FC236}">
                <a16:creationId xmlns:a16="http://schemas.microsoft.com/office/drawing/2014/main" id="{5F512E2D-1267-915F-0C2E-1EB9FF695B7C}"/>
              </a:ext>
            </a:extLst>
          </p:cNvPr>
          <p:cNvSpPr txBox="1"/>
          <p:nvPr/>
        </p:nvSpPr>
        <p:spPr>
          <a:xfrm>
            <a:off x="4994263" y="6120631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DAX</a:t>
            </a:r>
          </a:p>
          <a:p>
            <a:pPr algn="ctr"/>
            <a:r>
              <a:rPr lang="en-US" sz="900" dirty="0"/>
              <a:t>Language</a:t>
            </a:r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4227C767-0160-83E8-F8E4-4B3BD0C7538C}"/>
              </a:ext>
            </a:extLst>
          </p:cNvPr>
          <p:cNvSpPr/>
          <p:nvPr/>
        </p:nvSpPr>
        <p:spPr>
          <a:xfrm>
            <a:off x="221346" y="4262005"/>
            <a:ext cx="1039935" cy="250455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7">
            <a:extLst>
              <a:ext uri="{FF2B5EF4-FFF2-40B4-BE49-F238E27FC236}">
                <a16:creationId xmlns:a16="http://schemas.microsoft.com/office/drawing/2014/main" id="{7F671BF3-01CF-3EF0-6C30-3AA98F37FAA9}"/>
              </a:ext>
            </a:extLst>
          </p:cNvPr>
          <p:cNvSpPr txBox="1"/>
          <p:nvPr/>
        </p:nvSpPr>
        <p:spPr>
          <a:xfrm>
            <a:off x="4868083" y="647431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40" name="TextBox 9">
            <a:extLst>
              <a:ext uri="{FF2B5EF4-FFF2-40B4-BE49-F238E27FC236}">
                <a16:creationId xmlns:a16="http://schemas.microsoft.com/office/drawing/2014/main" id="{2AFCFF0B-42BB-C770-77E2-21801D5743AB}"/>
              </a:ext>
            </a:extLst>
          </p:cNvPr>
          <p:cNvSpPr txBox="1"/>
          <p:nvPr/>
        </p:nvSpPr>
        <p:spPr>
          <a:xfrm>
            <a:off x="1440180" y="6449261"/>
            <a:ext cx="3237790" cy="2142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41" name="TextBox 11">
            <a:extLst>
              <a:ext uri="{FF2B5EF4-FFF2-40B4-BE49-F238E27FC236}">
                <a16:creationId xmlns:a16="http://schemas.microsoft.com/office/drawing/2014/main" id="{CB1AA792-0DDE-7DDA-0A8F-12F2B1A28668}"/>
              </a:ext>
            </a:extLst>
          </p:cNvPr>
          <p:cNvSpPr txBox="1"/>
          <p:nvPr/>
        </p:nvSpPr>
        <p:spPr>
          <a:xfrm>
            <a:off x="272567" y="6434593"/>
            <a:ext cx="881864" cy="2288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42" name="TextBox 13">
            <a:extLst>
              <a:ext uri="{FF2B5EF4-FFF2-40B4-BE49-F238E27FC236}">
                <a16:creationId xmlns:a16="http://schemas.microsoft.com/office/drawing/2014/main" id="{286FA874-74BB-24A5-905E-7126AFAAB44B}"/>
              </a:ext>
            </a:extLst>
          </p:cNvPr>
          <p:cNvSpPr txBox="1"/>
          <p:nvPr/>
        </p:nvSpPr>
        <p:spPr>
          <a:xfrm>
            <a:off x="419859" y="519549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43" name="TextBox 15">
            <a:extLst>
              <a:ext uri="{FF2B5EF4-FFF2-40B4-BE49-F238E27FC236}">
                <a16:creationId xmlns:a16="http://schemas.microsoft.com/office/drawing/2014/main" id="{DC9A531F-D9C8-2A9F-E67B-56CD51558DFB}"/>
              </a:ext>
            </a:extLst>
          </p:cNvPr>
          <p:cNvSpPr txBox="1"/>
          <p:nvPr/>
        </p:nvSpPr>
        <p:spPr>
          <a:xfrm>
            <a:off x="217856" y="4279716"/>
            <a:ext cx="1035326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44" name="TextBox 17">
            <a:extLst>
              <a:ext uri="{FF2B5EF4-FFF2-40B4-BE49-F238E27FC236}">
                <a16:creationId xmlns:a16="http://schemas.microsoft.com/office/drawing/2014/main" id="{AF9C661A-4B1D-C1D7-7E7E-453B5E2962EA}"/>
              </a:ext>
            </a:extLst>
          </p:cNvPr>
          <p:cNvSpPr txBox="1"/>
          <p:nvPr/>
        </p:nvSpPr>
        <p:spPr>
          <a:xfrm>
            <a:off x="1358530" y="4279717"/>
            <a:ext cx="3377045" cy="1877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45" name="TextBox 19">
            <a:extLst>
              <a:ext uri="{FF2B5EF4-FFF2-40B4-BE49-F238E27FC236}">
                <a16:creationId xmlns:a16="http://schemas.microsoft.com/office/drawing/2014/main" id="{D97CCEFC-B46D-6CB4-2C18-A6FA9A09C0BC}"/>
              </a:ext>
            </a:extLst>
          </p:cNvPr>
          <p:cNvSpPr txBox="1"/>
          <p:nvPr/>
        </p:nvSpPr>
        <p:spPr>
          <a:xfrm>
            <a:off x="4832824" y="427363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46" name="TextBox 27">
            <a:extLst>
              <a:ext uri="{FF2B5EF4-FFF2-40B4-BE49-F238E27FC236}">
                <a16:creationId xmlns:a16="http://schemas.microsoft.com/office/drawing/2014/main" id="{4978ADA9-3B00-6895-607F-ACD00EF65605}"/>
              </a:ext>
            </a:extLst>
          </p:cNvPr>
          <p:cNvSpPr txBox="1"/>
          <p:nvPr/>
        </p:nvSpPr>
        <p:spPr>
          <a:xfrm>
            <a:off x="208640" y="404835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47" name="Picture 29">
            <a:extLst>
              <a:ext uri="{FF2B5EF4-FFF2-40B4-BE49-F238E27FC236}">
                <a16:creationId xmlns:a16="http://schemas.microsoft.com/office/drawing/2014/main" id="{7286B4D4-6EDC-8D7E-C317-D24D84406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0805" y="4755876"/>
            <a:ext cx="350434" cy="333340"/>
          </a:xfrm>
          <a:prstGeom prst="rect">
            <a:avLst/>
          </a:prstGeom>
        </p:spPr>
      </p:pic>
      <p:pic>
        <p:nvPicPr>
          <p:cNvPr id="48" name="Graphic 31">
            <a:extLst>
              <a:ext uri="{FF2B5EF4-FFF2-40B4-BE49-F238E27FC236}">
                <a16:creationId xmlns:a16="http://schemas.microsoft.com/office/drawing/2014/main" id="{BAC79402-600F-7BA6-9DCA-26F223B45F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38126" y="4743639"/>
            <a:ext cx="357814" cy="357814"/>
          </a:xfrm>
          <a:prstGeom prst="rect">
            <a:avLst/>
          </a:prstGeom>
        </p:spPr>
      </p:pic>
      <p:pic>
        <p:nvPicPr>
          <p:cNvPr id="49" name="Picture 33">
            <a:extLst>
              <a:ext uri="{FF2B5EF4-FFF2-40B4-BE49-F238E27FC236}">
                <a16:creationId xmlns:a16="http://schemas.microsoft.com/office/drawing/2014/main" id="{57512380-50DA-8C40-4F10-F25D8DCC9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69" y="5699201"/>
            <a:ext cx="350434" cy="333340"/>
          </a:xfrm>
          <a:prstGeom prst="rect">
            <a:avLst/>
          </a:prstGeom>
        </p:spPr>
      </p:pic>
      <p:pic>
        <p:nvPicPr>
          <p:cNvPr id="50" name="Graphic 41">
            <a:extLst>
              <a:ext uri="{FF2B5EF4-FFF2-40B4-BE49-F238E27FC236}">
                <a16:creationId xmlns:a16="http://schemas.microsoft.com/office/drawing/2014/main" id="{92A27F49-93E0-A696-166D-9E3B5783EE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30010" y="4697112"/>
            <a:ext cx="357814" cy="357814"/>
          </a:xfrm>
          <a:prstGeom prst="rect">
            <a:avLst/>
          </a:prstGeom>
        </p:spPr>
      </p:pic>
      <p:sp>
        <p:nvSpPr>
          <p:cNvPr id="51" name="TextBox 43">
            <a:extLst>
              <a:ext uri="{FF2B5EF4-FFF2-40B4-BE49-F238E27FC236}">
                <a16:creationId xmlns:a16="http://schemas.microsoft.com/office/drawing/2014/main" id="{38993408-62BF-181D-09D5-037CF5F9A305}"/>
              </a:ext>
            </a:extLst>
          </p:cNvPr>
          <p:cNvSpPr txBox="1"/>
          <p:nvPr/>
        </p:nvSpPr>
        <p:spPr>
          <a:xfrm>
            <a:off x="5028304" y="514977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2" name="TextBox 49">
            <a:extLst>
              <a:ext uri="{FF2B5EF4-FFF2-40B4-BE49-F238E27FC236}">
                <a16:creationId xmlns:a16="http://schemas.microsoft.com/office/drawing/2014/main" id="{41A3E8A5-63FA-8098-9E66-1F98F271F5B9}"/>
              </a:ext>
            </a:extLst>
          </p:cNvPr>
          <p:cNvSpPr txBox="1"/>
          <p:nvPr/>
        </p:nvSpPr>
        <p:spPr>
          <a:xfrm>
            <a:off x="2978808" y="511548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3" name="TextBox 51">
            <a:extLst>
              <a:ext uri="{FF2B5EF4-FFF2-40B4-BE49-F238E27FC236}">
                <a16:creationId xmlns:a16="http://schemas.microsoft.com/office/drawing/2014/main" id="{67726B61-68DA-13CC-DD67-7AB230B1CBCD}"/>
              </a:ext>
            </a:extLst>
          </p:cNvPr>
          <p:cNvSpPr txBox="1"/>
          <p:nvPr/>
        </p:nvSpPr>
        <p:spPr>
          <a:xfrm>
            <a:off x="4105582" y="512767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9755013A-CA1C-9BD9-4730-444AECC9F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53" y="479573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5">
            <a:extLst>
              <a:ext uri="{FF2B5EF4-FFF2-40B4-BE49-F238E27FC236}">
                <a16:creationId xmlns:a16="http://schemas.microsoft.com/office/drawing/2014/main" id="{763A0FC9-9A84-67DD-6541-AD3644927A42}"/>
              </a:ext>
            </a:extLst>
          </p:cNvPr>
          <p:cNvSpPr txBox="1"/>
          <p:nvPr/>
        </p:nvSpPr>
        <p:spPr>
          <a:xfrm>
            <a:off x="399214" y="6093101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6" name="TextBox 38">
            <a:extLst>
              <a:ext uri="{FF2B5EF4-FFF2-40B4-BE49-F238E27FC236}">
                <a16:creationId xmlns:a16="http://schemas.microsoft.com/office/drawing/2014/main" id="{63DB17DF-69AF-F380-B859-E6002DA43731}"/>
              </a:ext>
            </a:extLst>
          </p:cNvPr>
          <p:cNvSpPr txBox="1"/>
          <p:nvPr/>
        </p:nvSpPr>
        <p:spPr>
          <a:xfrm>
            <a:off x="3456910" y="5943964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  <a:p>
            <a:pPr algn="ctr"/>
            <a:r>
              <a:rPr lang="en-US" sz="900" dirty="0"/>
              <a:t>Storage</a:t>
            </a:r>
          </a:p>
        </p:txBody>
      </p:sp>
      <p:pic>
        <p:nvPicPr>
          <p:cNvPr id="57" name="Picture 2" descr="Importing Data into Azure Data Lake Storage Gen2">
            <a:extLst>
              <a:ext uri="{FF2B5EF4-FFF2-40B4-BE49-F238E27FC236}">
                <a16:creationId xmlns:a16="http://schemas.microsoft.com/office/drawing/2014/main" id="{A2C0D0C1-E78F-189B-56C7-D096CB3F03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9" r="25294"/>
          <a:stretch/>
        </p:blipFill>
        <p:spPr bwMode="auto">
          <a:xfrm>
            <a:off x="2984740" y="5868784"/>
            <a:ext cx="362892" cy="39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矢印: 右 57">
            <a:extLst>
              <a:ext uri="{FF2B5EF4-FFF2-40B4-BE49-F238E27FC236}">
                <a16:creationId xmlns:a16="http://schemas.microsoft.com/office/drawing/2014/main" id="{DBD14709-54BD-C3DF-B4A9-D74AEF412381}"/>
              </a:ext>
            </a:extLst>
          </p:cNvPr>
          <p:cNvSpPr/>
          <p:nvPr/>
        </p:nvSpPr>
        <p:spPr>
          <a:xfrm>
            <a:off x="1654776" y="4737112"/>
            <a:ext cx="1024950" cy="43295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Ingest</a:t>
            </a:r>
          </a:p>
        </p:txBody>
      </p: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8930F088-13B5-8B25-BD9A-DC04422AFA64}"/>
              </a:ext>
            </a:extLst>
          </p:cNvPr>
          <p:cNvCxnSpPr>
            <a:cxnSpLocks/>
          </p:cNvCxnSpPr>
          <p:nvPr/>
        </p:nvCxnSpPr>
        <p:spPr>
          <a:xfrm flipV="1">
            <a:off x="3545044" y="4949642"/>
            <a:ext cx="447717" cy="525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6B32722D-5411-40CF-E5C9-E982BADA0FDA}"/>
              </a:ext>
            </a:extLst>
          </p:cNvPr>
          <p:cNvCxnSpPr>
            <a:cxnSpLocks/>
          </p:cNvCxnSpPr>
          <p:nvPr/>
        </p:nvCxnSpPr>
        <p:spPr>
          <a:xfrm flipV="1">
            <a:off x="3172688" y="5452380"/>
            <a:ext cx="3263" cy="2979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7288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1A1BCC3B-8EF9-40BE-9463-CB0E7593B6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556125"/>
              </p:ext>
            </p:extLst>
          </p:nvPr>
        </p:nvGraphicFramePr>
        <p:xfrm>
          <a:off x="2084799" y="1467135"/>
          <a:ext cx="8161161" cy="4777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166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3331082260"/>
                    </a:ext>
                  </a:extLst>
                </a:gridCol>
              </a:tblGrid>
              <a:tr h="281033">
                <a:tc rowSpan="2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2020 YTD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81033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product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service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Total net sales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96,000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Operating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   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Cost of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Fulfillment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</a:t>
                      </a:r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  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Marketing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Other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     Total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94,500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Operating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Interest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(200)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21898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Other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98320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Income before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3,650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9576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Provision for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(450)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Net income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2,800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015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FINANCIAL ANALYSIS REPORT </a:t>
            </a:r>
            <a:r>
              <a:rPr lang="ja-JP" altLang="en-US" sz="1600" dirty="0">
                <a:solidFill>
                  <a:schemeClr val="bg1"/>
                </a:solidFill>
              </a:rPr>
              <a:t>財務分析レポート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51397"/>
            <a:ext cx="5016457" cy="258631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C8EB5F-5785-462A-94E7-850EE1FBA2B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EB4EB40C-4189-4208-8D2D-4EF41C642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961307"/>
              </p:ext>
            </p:extLst>
          </p:nvPr>
        </p:nvGraphicFramePr>
        <p:xfrm>
          <a:off x="628077" y="55149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Currency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通貨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Yen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8" name="Table 4">
            <a:extLst>
              <a:ext uri="{FF2B5EF4-FFF2-40B4-BE49-F238E27FC236}">
                <a16:creationId xmlns:a16="http://schemas.microsoft.com/office/drawing/2014/main" id="{9B30BA7F-B46F-4965-97A8-01C8C4DFC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077537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9" name="Table 4">
            <a:extLst>
              <a:ext uri="{FF2B5EF4-FFF2-40B4-BE49-F238E27FC236}">
                <a16:creationId xmlns:a16="http://schemas.microsoft.com/office/drawing/2014/main" id="{664AAC1D-B9A0-4A59-B6E7-4E49F59675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99289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2" name="Table 4">
            <a:extLst>
              <a:ext uri="{FF2B5EF4-FFF2-40B4-BE49-F238E27FC236}">
                <a16:creationId xmlns:a16="http://schemas.microsoft.com/office/drawing/2014/main" id="{98BD615D-F389-4E5F-8A01-CA6B129A9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30810"/>
              </p:ext>
            </p:extLst>
          </p:nvPr>
        </p:nvGraphicFramePr>
        <p:xfrm>
          <a:off x="628077" y="486775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Unit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単位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Million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3" name="Table 4">
            <a:extLst>
              <a:ext uri="{FF2B5EF4-FFF2-40B4-BE49-F238E27FC236}">
                <a16:creationId xmlns:a16="http://schemas.microsoft.com/office/drawing/2014/main" id="{89D2966C-6432-4C32-AA5B-E748C40B7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393239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4" name="Table 4">
            <a:extLst>
              <a:ext uri="{FF2B5EF4-FFF2-40B4-BE49-F238E27FC236}">
                <a16:creationId xmlns:a16="http://schemas.microsoft.com/office/drawing/2014/main" id="{BAA4A892-728B-4C59-BB83-5B7AF4B2D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20124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Fiscal Year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年度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FY2020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2060" name="Straight Connector 2059">
            <a:extLst>
              <a:ext uri="{FF2B5EF4-FFF2-40B4-BE49-F238E27FC236}">
                <a16:creationId xmlns:a16="http://schemas.microsoft.com/office/drawing/2014/main" id="{1C94DF24-2A5D-45A5-8F61-6D33E4AEF302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61" name="Table 4">
            <a:extLst>
              <a:ext uri="{FF2B5EF4-FFF2-40B4-BE49-F238E27FC236}">
                <a16:creationId xmlns:a16="http://schemas.microsoft.com/office/drawing/2014/main" id="{0692A6BA-EB6F-472E-9311-D9F9D3958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881299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356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Income Statement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Balance Sheet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Cash Flow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Financial Ratio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062" name="Table 4">
            <a:extLst>
              <a:ext uri="{FF2B5EF4-FFF2-40B4-BE49-F238E27FC236}">
                <a16:creationId xmlns:a16="http://schemas.microsoft.com/office/drawing/2014/main" id="{3D4AAA72-2544-43D1-A080-C4F69539B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789782"/>
              </p:ext>
            </p:extLst>
          </p:nvPr>
        </p:nvGraphicFramePr>
        <p:xfrm>
          <a:off x="617364" y="4458999"/>
          <a:ext cx="1248858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628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EN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日本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中国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2065" name="TextBox 2064">
            <a:extLst>
              <a:ext uri="{FF2B5EF4-FFF2-40B4-BE49-F238E27FC236}">
                <a16:creationId xmlns:a16="http://schemas.microsoft.com/office/drawing/2014/main" id="{AC0777D7-5822-4517-9986-F3D8705ACD13}"/>
              </a:ext>
            </a:extLst>
          </p:cNvPr>
          <p:cNvSpPr txBox="1"/>
          <p:nvPr/>
        </p:nvSpPr>
        <p:spPr>
          <a:xfrm>
            <a:off x="8168571" y="4791966"/>
            <a:ext cx="1604842" cy="12989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Drill-Through</a:t>
            </a:r>
          </a:p>
          <a:p>
            <a:r>
              <a:rPr lang="en-US" sz="1600" dirty="0"/>
              <a:t>to get </a:t>
            </a:r>
          </a:p>
          <a:p>
            <a:r>
              <a:rPr lang="en-US" sz="1600" dirty="0"/>
              <a:t>more insights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6" name="Picture 6">
            <a:extLst>
              <a:ext uri="{FF2B5EF4-FFF2-40B4-BE49-F238E27FC236}">
                <a16:creationId xmlns:a16="http://schemas.microsoft.com/office/drawing/2014/main" id="{A5D3134A-2D8F-4C76-BDBA-7F0E24D7D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680" y="4526182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TextBox 2066">
            <a:extLst>
              <a:ext uri="{FF2B5EF4-FFF2-40B4-BE49-F238E27FC236}">
                <a16:creationId xmlns:a16="http://schemas.microsoft.com/office/drawing/2014/main" id="{08385B23-1DF2-4C66-B0D0-4D53740BDF08}"/>
              </a:ext>
            </a:extLst>
          </p:cNvPr>
          <p:cNvSpPr txBox="1"/>
          <p:nvPr/>
        </p:nvSpPr>
        <p:spPr>
          <a:xfrm>
            <a:off x="2524225" y="5295473"/>
            <a:ext cx="1604842" cy="3385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 Down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8" name="Picture 6">
            <a:extLst>
              <a:ext uri="{FF2B5EF4-FFF2-40B4-BE49-F238E27FC236}">
                <a16:creationId xmlns:a16="http://schemas.microsoft.com/office/drawing/2014/main" id="{263C0282-1FCD-4265-989D-D4881C391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334" y="5029688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69" name="Table 4">
            <a:extLst>
              <a:ext uri="{FF2B5EF4-FFF2-40B4-BE49-F238E27FC236}">
                <a16:creationId xmlns:a16="http://schemas.microsoft.com/office/drawing/2014/main" id="{D13503AE-0C0B-41E5-8EE3-CB08F9966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944994"/>
              </p:ext>
            </p:extLst>
          </p:nvPr>
        </p:nvGraphicFramePr>
        <p:xfrm>
          <a:off x="629178" y="4050243"/>
          <a:ext cx="1247756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387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6238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Year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b="0" dirty="0">
                          <a:solidFill>
                            <a:schemeClr val="bg1"/>
                          </a:solidFill>
                        </a:rPr>
                        <a:t>Quarter</a:t>
                      </a:r>
                      <a:endParaRPr 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95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70A98F-4F86-48BC-9805-4B3A28CACFAE}"/>
              </a:ext>
            </a:extLst>
          </p:cNvPr>
          <p:cNvSpPr/>
          <p:nvPr/>
        </p:nvSpPr>
        <p:spPr>
          <a:xfrm>
            <a:off x="3580907" y="2911150"/>
            <a:ext cx="1075206" cy="1369932"/>
          </a:xfrm>
          <a:prstGeom prst="rect">
            <a:avLst/>
          </a:prstGeom>
          <a:solidFill>
            <a:srgbClr val="E8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9AF735D-877A-4A47-8B36-CCDECFAC252D}"/>
              </a:ext>
            </a:extLst>
          </p:cNvPr>
          <p:cNvSpPr/>
          <p:nvPr/>
        </p:nvSpPr>
        <p:spPr>
          <a:xfrm>
            <a:off x="3580907" y="3036162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1CDB4210-8B46-4B2B-8E2F-DAD055773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2453" y="517538"/>
            <a:ext cx="1201703" cy="1695425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F1B8EF52-19D0-4A35-9E89-C65309530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623" r="11478"/>
          <a:stretch/>
        </p:blipFill>
        <p:spPr>
          <a:xfrm>
            <a:off x="5562654" y="503715"/>
            <a:ext cx="1303765" cy="1695425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8F0930DA-F6F6-44B3-9A40-7C03C8C3B0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380" b="3176"/>
          <a:stretch/>
        </p:blipFill>
        <p:spPr>
          <a:xfrm>
            <a:off x="7975800" y="528740"/>
            <a:ext cx="1303765" cy="1686843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1D5F4EA-C801-4656-B8E2-664B63896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760" y="709571"/>
            <a:ext cx="1375082" cy="1537713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F8837C4D-19E0-4661-909B-A01710959C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4236" y="503715"/>
            <a:ext cx="1182727" cy="1682642"/>
          </a:xfrm>
          <a:prstGeom prst="rect">
            <a:avLst/>
          </a:prstGeom>
        </p:spPr>
      </p:pic>
      <p:pic>
        <p:nvPicPr>
          <p:cNvPr id="1025" name="図 1024">
            <a:extLst>
              <a:ext uri="{FF2B5EF4-FFF2-40B4-BE49-F238E27FC236}">
                <a16:creationId xmlns:a16="http://schemas.microsoft.com/office/drawing/2014/main" id="{AB96FEF4-B057-4CBF-8D8D-EE1031366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1238" y="5553164"/>
            <a:ext cx="2414225" cy="701101"/>
          </a:xfrm>
          <a:prstGeom prst="rect">
            <a:avLst/>
          </a:prstGeom>
        </p:spPr>
      </p:pic>
      <p:pic>
        <p:nvPicPr>
          <p:cNvPr id="1029" name="図 1028">
            <a:extLst>
              <a:ext uri="{FF2B5EF4-FFF2-40B4-BE49-F238E27FC236}">
                <a16:creationId xmlns:a16="http://schemas.microsoft.com/office/drawing/2014/main" id="{1A3C029F-E06E-4E87-8225-C2FBB654D9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12299" y="5020132"/>
            <a:ext cx="1767993" cy="1353429"/>
          </a:xfrm>
          <a:prstGeom prst="rect">
            <a:avLst/>
          </a:prstGeom>
        </p:spPr>
      </p:pic>
      <p:pic>
        <p:nvPicPr>
          <p:cNvPr id="1024" name="図 1023">
            <a:extLst>
              <a:ext uri="{FF2B5EF4-FFF2-40B4-BE49-F238E27FC236}">
                <a16:creationId xmlns:a16="http://schemas.microsoft.com/office/drawing/2014/main" id="{00E1F9E5-C89F-47E9-BDA4-3A3943E409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3367" y="3279689"/>
            <a:ext cx="870286" cy="45505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107AD2F-1A74-4557-9E9D-B4519E3DDA0E}"/>
              </a:ext>
            </a:extLst>
          </p:cNvPr>
          <p:cNvSpPr/>
          <p:nvPr/>
        </p:nvSpPr>
        <p:spPr>
          <a:xfrm>
            <a:off x="5129431" y="2915031"/>
            <a:ext cx="1075206" cy="1369932"/>
          </a:xfrm>
          <a:prstGeom prst="rect">
            <a:avLst/>
          </a:prstGeom>
          <a:solidFill>
            <a:srgbClr val="F8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5E92018-EB0F-4550-82B0-6B7AB7B9C691}"/>
              </a:ext>
            </a:extLst>
          </p:cNvPr>
          <p:cNvSpPr/>
          <p:nvPr/>
        </p:nvSpPr>
        <p:spPr>
          <a:xfrm>
            <a:off x="5129431" y="3040043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B42695A-E3A2-4844-9C2A-D050C5DC64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69561" y="3276588"/>
            <a:ext cx="794947" cy="42775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FF3BD7-D160-4FF6-A72A-11B63265389F}"/>
              </a:ext>
            </a:extLst>
          </p:cNvPr>
          <p:cNvSpPr txBox="1"/>
          <p:nvPr/>
        </p:nvSpPr>
        <p:spPr>
          <a:xfrm>
            <a:off x="3592020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PYSPARK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0920247-B0F6-4632-A861-25E8C10415C9}"/>
              </a:ext>
            </a:extLst>
          </p:cNvPr>
          <p:cNvSpPr txBox="1"/>
          <p:nvPr/>
        </p:nvSpPr>
        <p:spPr>
          <a:xfrm>
            <a:off x="5140544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SKLEARN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9EC1CF1-4C02-454E-A306-71198559B0E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42736" y="3276588"/>
            <a:ext cx="1054699" cy="167654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CA12577-A0EF-4B35-904F-6F39C83B493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22214" y="2911150"/>
            <a:ext cx="1054699" cy="167044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7B3C157-3F3F-4DAF-B477-226B0BA7E5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21" y="2363136"/>
            <a:ext cx="426575" cy="44658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776A956-53D3-4B3D-B966-9A7E393A848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r="12726" b="64542"/>
          <a:stretch/>
        </p:blipFill>
        <p:spPr>
          <a:xfrm>
            <a:off x="1916666" y="2509308"/>
            <a:ext cx="622229" cy="304795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79585FB8-3DF5-4DB4-90CE-1548C3BAB47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32609" r="12726"/>
          <a:stretch/>
        </p:blipFill>
        <p:spPr>
          <a:xfrm>
            <a:off x="1916666" y="2932976"/>
            <a:ext cx="622229" cy="579297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CF3782C-4E44-4A99-9AC6-754B60BFCB4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22650" r="12726" b="70720"/>
          <a:stretch/>
        </p:blipFill>
        <p:spPr>
          <a:xfrm>
            <a:off x="1916666" y="2760909"/>
            <a:ext cx="622229" cy="17206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62DB720-A77A-4BFE-A804-BE60705DE7A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1404" b="49999"/>
          <a:stretch/>
        </p:blipFill>
        <p:spPr>
          <a:xfrm>
            <a:off x="2020911" y="2727969"/>
            <a:ext cx="377925" cy="22329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BB5F4C8-8E12-4613-8E8A-6765B9E275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30016" y="2509308"/>
            <a:ext cx="621846" cy="100592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E6AC7E1-47DF-458C-B1CD-25711747AA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57090" y="2334674"/>
            <a:ext cx="1499746" cy="18838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0227E8-AC7A-444E-9AD8-8D7F3800D6A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48581" y="5403227"/>
            <a:ext cx="999831" cy="9510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2E9137-DF54-4376-AE89-DF782369B55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39" y="5382462"/>
            <a:ext cx="2005758" cy="10425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F331B5-E143-4D1E-B576-F0C4EF4A54E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6999" y="4294399"/>
            <a:ext cx="1383912" cy="8047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6D18C7-F722-494A-B281-7128DFDB0EF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259901" y="5433365"/>
            <a:ext cx="951058" cy="9510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CAD9F8-812C-4360-B2A5-3E3102A209F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80907" y="4524609"/>
            <a:ext cx="871804" cy="85351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8D991E3-915D-4951-8222-5E78255A7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0751" y="709571"/>
            <a:ext cx="178117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00F1A1C-F5E0-4534-86C6-CDF27C36F2E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-1160901" y="2189715"/>
            <a:ext cx="2371550" cy="17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7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766940-FD6F-4D82-97FA-ED06E0969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25" y="362571"/>
            <a:ext cx="5752564" cy="3719361"/>
          </a:xfrm>
          <a:prstGeom prst="rect">
            <a:avLst/>
          </a:prstGeom>
        </p:spPr>
      </p:pic>
      <p:sp>
        <p:nvSpPr>
          <p:cNvPr id="28" name="Rectangle 1">
            <a:extLst>
              <a:ext uri="{FF2B5EF4-FFF2-40B4-BE49-F238E27FC236}">
                <a16:creationId xmlns:a16="http://schemas.microsoft.com/office/drawing/2014/main" id="{2FCDE338-994D-1FA6-427F-8AEBB84B0C3F}"/>
              </a:ext>
            </a:extLst>
          </p:cNvPr>
          <p:cNvSpPr/>
          <p:nvPr/>
        </p:nvSpPr>
        <p:spPr>
          <a:xfrm>
            <a:off x="4834202" y="4422222"/>
            <a:ext cx="1124607" cy="243577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5F9A8602-ACBA-9FC2-1853-82779FE65B1E}"/>
              </a:ext>
            </a:extLst>
          </p:cNvPr>
          <p:cNvSpPr/>
          <p:nvPr/>
        </p:nvSpPr>
        <p:spPr>
          <a:xfrm>
            <a:off x="1363388" y="4468834"/>
            <a:ext cx="3372187" cy="23891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105">
            <a:extLst>
              <a:ext uri="{FF2B5EF4-FFF2-40B4-BE49-F238E27FC236}">
                <a16:creationId xmlns:a16="http://schemas.microsoft.com/office/drawing/2014/main" id="{366DA661-81D7-8E70-4B37-46A269AAA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454" y="5812306"/>
            <a:ext cx="335057" cy="340095"/>
          </a:xfrm>
          <a:prstGeom prst="rect">
            <a:avLst/>
          </a:prstGeom>
        </p:spPr>
      </p:pic>
      <p:sp>
        <p:nvSpPr>
          <p:cNvPr id="34" name="TextBox 107">
            <a:extLst>
              <a:ext uri="{FF2B5EF4-FFF2-40B4-BE49-F238E27FC236}">
                <a16:creationId xmlns:a16="http://schemas.microsoft.com/office/drawing/2014/main" id="{A2F7129D-E80C-FCC3-46D8-829740C78A42}"/>
              </a:ext>
            </a:extLst>
          </p:cNvPr>
          <p:cNvSpPr txBox="1"/>
          <p:nvPr/>
        </p:nvSpPr>
        <p:spPr>
          <a:xfrm>
            <a:off x="4994263" y="6212071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DAX</a:t>
            </a:r>
          </a:p>
          <a:p>
            <a:pPr algn="ctr"/>
            <a:r>
              <a:rPr lang="en-US" sz="900" dirty="0"/>
              <a:t>Language</a:t>
            </a:r>
          </a:p>
        </p:txBody>
      </p:sp>
      <p:pic>
        <p:nvPicPr>
          <p:cNvPr id="36" name="Picture 109">
            <a:extLst>
              <a:ext uri="{FF2B5EF4-FFF2-40B4-BE49-F238E27FC236}">
                <a16:creationId xmlns:a16="http://schemas.microsoft.com/office/drawing/2014/main" id="{6C043F5F-D7F6-95D8-4F88-178E9225A5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704" y="4785922"/>
            <a:ext cx="440454" cy="440454"/>
          </a:xfrm>
          <a:prstGeom prst="rect">
            <a:avLst/>
          </a:prstGeom>
        </p:spPr>
      </p:pic>
      <p:sp>
        <p:nvSpPr>
          <p:cNvPr id="38" name="TextBox 111">
            <a:extLst>
              <a:ext uri="{FF2B5EF4-FFF2-40B4-BE49-F238E27FC236}">
                <a16:creationId xmlns:a16="http://schemas.microsoft.com/office/drawing/2014/main" id="{538D6BE7-869C-8853-0DE1-B15785362640}"/>
              </a:ext>
            </a:extLst>
          </p:cNvPr>
          <p:cNvSpPr txBox="1"/>
          <p:nvPr/>
        </p:nvSpPr>
        <p:spPr>
          <a:xfrm>
            <a:off x="3350500" y="526270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sp>
        <p:nvSpPr>
          <p:cNvPr id="40" name="Rectangle 3">
            <a:extLst>
              <a:ext uri="{FF2B5EF4-FFF2-40B4-BE49-F238E27FC236}">
                <a16:creationId xmlns:a16="http://schemas.microsoft.com/office/drawing/2014/main" id="{51B2EB0C-76BC-1360-51D3-6D7CD7EDF032}"/>
              </a:ext>
            </a:extLst>
          </p:cNvPr>
          <p:cNvSpPr/>
          <p:nvPr/>
        </p:nvSpPr>
        <p:spPr>
          <a:xfrm>
            <a:off x="221346" y="4353445"/>
            <a:ext cx="1039935" cy="250455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7">
            <a:extLst>
              <a:ext uri="{FF2B5EF4-FFF2-40B4-BE49-F238E27FC236}">
                <a16:creationId xmlns:a16="http://schemas.microsoft.com/office/drawing/2014/main" id="{58C7FEB3-E09A-CA23-BC0E-158421F8CE4A}"/>
              </a:ext>
            </a:extLst>
          </p:cNvPr>
          <p:cNvSpPr txBox="1"/>
          <p:nvPr/>
        </p:nvSpPr>
        <p:spPr>
          <a:xfrm>
            <a:off x="4868083" y="65657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44" name="TextBox 9">
            <a:extLst>
              <a:ext uri="{FF2B5EF4-FFF2-40B4-BE49-F238E27FC236}">
                <a16:creationId xmlns:a16="http://schemas.microsoft.com/office/drawing/2014/main" id="{5B8EEBF7-B7B5-48D4-8633-65A3419A4C0E}"/>
              </a:ext>
            </a:extLst>
          </p:cNvPr>
          <p:cNvSpPr txBox="1"/>
          <p:nvPr/>
        </p:nvSpPr>
        <p:spPr>
          <a:xfrm>
            <a:off x="1440180" y="6540701"/>
            <a:ext cx="3237790" cy="2142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46" name="TextBox 11">
            <a:extLst>
              <a:ext uri="{FF2B5EF4-FFF2-40B4-BE49-F238E27FC236}">
                <a16:creationId xmlns:a16="http://schemas.microsoft.com/office/drawing/2014/main" id="{2FC18830-4819-2143-80DA-D086A8F2F121}"/>
              </a:ext>
            </a:extLst>
          </p:cNvPr>
          <p:cNvSpPr txBox="1"/>
          <p:nvPr/>
        </p:nvSpPr>
        <p:spPr>
          <a:xfrm>
            <a:off x="272567" y="6526033"/>
            <a:ext cx="881864" cy="2288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48" name="TextBox 13">
            <a:extLst>
              <a:ext uri="{FF2B5EF4-FFF2-40B4-BE49-F238E27FC236}">
                <a16:creationId xmlns:a16="http://schemas.microsoft.com/office/drawing/2014/main" id="{103E1048-A284-ADD6-6FB4-F07DF9838A3E}"/>
              </a:ext>
            </a:extLst>
          </p:cNvPr>
          <p:cNvSpPr txBox="1"/>
          <p:nvPr/>
        </p:nvSpPr>
        <p:spPr>
          <a:xfrm>
            <a:off x="419859" y="528693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49" name="TextBox 15">
            <a:extLst>
              <a:ext uri="{FF2B5EF4-FFF2-40B4-BE49-F238E27FC236}">
                <a16:creationId xmlns:a16="http://schemas.microsoft.com/office/drawing/2014/main" id="{A0E20021-7330-1CAC-1787-6CB5B70F4688}"/>
              </a:ext>
            </a:extLst>
          </p:cNvPr>
          <p:cNvSpPr txBox="1"/>
          <p:nvPr/>
        </p:nvSpPr>
        <p:spPr>
          <a:xfrm>
            <a:off x="217856" y="4371156"/>
            <a:ext cx="1035326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50" name="TextBox 17">
            <a:extLst>
              <a:ext uri="{FF2B5EF4-FFF2-40B4-BE49-F238E27FC236}">
                <a16:creationId xmlns:a16="http://schemas.microsoft.com/office/drawing/2014/main" id="{7AAA8641-69B4-5690-0CD5-11778FD124C6}"/>
              </a:ext>
            </a:extLst>
          </p:cNvPr>
          <p:cNvSpPr txBox="1"/>
          <p:nvPr/>
        </p:nvSpPr>
        <p:spPr>
          <a:xfrm>
            <a:off x="1358530" y="4371157"/>
            <a:ext cx="3376650" cy="1759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51" name="TextBox 19">
            <a:extLst>
              <a:ext uri="{FF2B5EF4-FFF2-40B4-BE49-F238E27FC236}">
                <a16:creationId xmlns:a16="http://schemas.microsoft.com/office/drawing/2014/main" id="{1E199C50-DC54-89CA-3599-FEF8F1AE0E16}"/>
              </a:ext>
            </a:extLst>
          </p:cNvPr>
          <p:cNvSpPr txBox="1"/>
          <p:nvPr/>
        </p:nvSpPr>
        <p:spPr>
          <a:xfrm>
            <a:off x="4832824" y="436507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488850E4-2B98-8F00-31E6-74A6DA42404D}"/>
              </a:ext>
            </a:extLst>
          </p:cNvPr>
          <p:cNvSpPr txBox="1"/>
          <p:nvPr/>
        </p:nvSpPr>
        <p:spPr>
          <a:xfrm>
            <a:off x="208640" y="413979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53" name="Picture 29">
            <a:extLst>
              <a:ext uri="{FF2B5EF4-FFF2-40B4-BE49-F238E27FC236}">
                <a16:creationId xmlns:a16="http://schemas.microsoft.com/office/drawing/2014/main" id="{04A1B3B7-B3EB-B6DB-6A39-0D5DE5C10D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0805" y="4847316"/>
            <a:ext cx="350434" cy="333340"/>
          </a:xfrm>
          <a:prstGeom prst="rect">
            <a:avLst/>
          </a:prstGeom>
        </p:spPr>
      </p:pic>
      <p:pic>
        <p:nvPicPr>
          <p:cNvPr id="54" name="Graphic 31">
            <a:extLst>
              <a:ext uri="{FF2B5EF4-FFF2-40B4-BE49-F238E27FC236}">
                <a16:creationId xmlns:a16="http://schemas.microsoft.com/office/drawing/2014/main" id="{0ED89717-B747-C5AA-F645-97E5C8DBC4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3856" y="4835079"/>
            <a:ext cx="357814" cy="357814"/>
          </a:xfrm>
          <a:prstGeom prst="rect">
            <a:avLst/>
          </a:prstGeom>
        </p:spPr>
      </p:pic>
      <p:pic>
        <p:nvPicPr>
          <p:cNvPr id="55" name="Picture 33">
            <a:extLst>
              <a:ext uri="{FF2B5EF4-FFF2-40B4-BE49-F238E27FC236}">
                <a16:creationId xmlns:a16="http://schemas.microsoft.com/office/drawing/2014/main" id="{3B8D01BE-CEBE-18D9-E39B-4B79638B2B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69" y="5790641"/>
            <a:ext cx="350434" cy="333340"/>
          </a:xfrm>
          <a:prstGeom prst="rect">
            <a:avLst/>
          </a:prstGeom>
        </p:spPr>
      </p:pic>
      <p:pic>
        <p:nvPicPr>
          <p:cNvPr id="56" name="Graphic 41">
            <a:extLst>
              <a:ext uri="{FF2B5EF4-FFF2-40B4-BE49-F238E27FC236}">
                <a16:creationId xmlns:a16="http://schemas.microsoft.com/office/drawing/2014/main" id="{76CCFF30-D452-6CFF-1DF1-8CFB2A67F8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61380" y="4788552"/>
            <a:ext cx="357814" cy="357814"/>
          </a:xfrm>
          <a:prstGeom prst="rect">
            <a:avLst/>
          </a:prstGeom>
        </p:spPr>
      </p:pic>
      <p:sp>
        <p:nvSpPr>
          <p:cNvPr id="57" name="TextBox 43">
            <a:extLst>
              <a:ext uri="{FF2B5EF4-FFF2-40B4-BE49-F238E27FC236}">
                <a16:creationId xmlns:a16="http://schemas.microsoft.com/office/drawing/2014/main" id="{863D6D74-D92A-38F8-2996-2E6BC6DF0CBB}"/>
              </a:ext>
            </a:extLst>
          </p:cNvPr>
          <p:cNvSpPr txBox="1"/>
          <p:nvPr/>
        </p:nvSpPr>
        <p:spPr>
          <a:xfrm>
            <a:off x="5028304" y="52412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9" name="TextBox 49">
            <a:extLst>
              <a:ext uri="{FF2B5EF4-FFF2-40B4-BE49-F238E27FC236}">
                <a16:creationId xmlns:a16="http://schemas.microsoft.com/office/drawing/2014/main" id="{D419B206-522E-46A3-D69E-1C17C8683732}"/>
              </a:ext>
            </a:extLst>
          </p:cNvPr>
          <p:cNvSpPr txBox="1"/>
          <p:nvPr/>
        </p:nvSpPr>
        <p:spPr>
          <a:xfrm>
            <a:off x="2510178" y="520692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61" name="TextBox 51">
            <a:extLst>
              <a:ext uri="{FF2B5EF4-FFF2-40B4-BE49-F238E27FC236}">
                <a16:creationId xmlns:a16="http://schemas.microsoft.com/office/drawing/2014/main" id="{53F36A57-E32C-C0B7-BAF5-6FCD10BC318A}"/>
              </a:ext>
            </a:extLst>
          </p:cNvPr>
          <p:cNvSpPr txBox="1"/>
          <p:nvPr/>
        </p:nvSpPr>
        <p:spPr>
          <a:xfrm>
            <a:off x="4231312" y="521911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62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F762030F-D028-2BEC-8C00-B3838A665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53" y="488717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55">
            <a:extLst>
              <a:ext uri="{FF2B5EF4-FFF2-40B4-BE49-F238E27FC236}">
                <a16:creationId xmlns:a16="http://schemas.microsoft.com/office/drawing/2014/main" id="{053769D0-9611-3267-0FAD-946863E7A3F0}"/>
              </a:ext>
            </a:extLst>
          </p:cNvPr>
          <p:cNvSpPr txBox="1"/>
          <p:nvPr/>
        </p:nvSpPr>
        <p:spPr>
          <a:xfrm>
            <a:off x="399214" y="6184541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4" name="TextBox 38">
            <a:extLst>
              <a:ext uri="{FF2B5EF4-FFF2-40B4-BE49-F238E27FC236}">
                <a16:creationId xmlns:a16="http://schemas.microsoft.com/office/drawing/2014/main" id="{520FBD49-BBAC-6568-4B40-744569584066}"/>
              </a:ext>
            </a:extLst>
          </p:cNvPr>
          <p:cNvSpPr txBox="1"/>
          <p:nvPr/>
        </p:nvSpPr>
        <p:spPr>
          <a:xfrm>
            <a:off x="2988280" y="6035404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  <a:p>
            <a:pPr algn="ctr"/>
            <a:r>
              <a:rPr lang="en-US" sz="900" dirty="0"/>
              <a:t>Storage</a:t>
            </a:r>
          </a:p>
        </p:txBody>
      </p:sp>
      <p:pic>
        <p:nvPicPr>
          <p:cNvPr id="65" name="Picture 2" descr="Importing Data into Azure Data Lake Storage Gen2">
            <a:extLst>
              <a:ext uri="{FF2B5EF4-FFF2-40B4-BE49-F238E27FC236}">
                <a16:creationId xmlns:a16="http://schemas.microsoft.com/office/drawing/2014/main" id="{D1167414-8843-102F-453D-29A4AC4BD6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9" r="25294"/>
          <a:stretch/>
        </p:blipFill>
        <p:spPr bwMode="auto">
          <a:xfrm>
            <a:off x="2516110" y="5960224"/>
            <a:ext cx="362892" cy="39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矢印: 右 65">
            <a:extLst>
              <a:ext uri="{FF2B5EF4-FFF2-40B4-BE49-F238E27FC236}">
                <a16:creationId xmlns:a16="http://schemas.microsoft.com/office/drawing/2014/main" id="{CD4D20A4-E723-3E68-D0F1-8408D86C4BA1}"/>
              </a:ext>
            </a:extLst>
          </p:cNvPr>
          <p:cNvSpPr/>
          <p:nvPr/>
        </p:nvSpPr>
        <p:spPr>
          <a:xfrm>
            <a:off x="1565051" y="4828552"/>
            <a:ext cx="770060" cy="43295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Ingest</a:t>
            </a:r>
          </a:p>
        </p:txBody>
      </p: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31950915-BE51-877D-FB8A-97EB85DC7E36}"/>
              </a:ext>
            </a:extLst>
          </p:cNvPr>
          <p:cNvCxnSpPr>
            <a:cxnSpLocks/>
          </p:cNvCxnSpPr>
          <p:nvPr/>
        </p:nvCxnSpPr>
        <p:spPr>
          <a:xfrm flipV="1">
            <a:off x="2998650" y="5014412"/>
            <a:ext cx="252724" cy="525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D6A4D29B-B42C-A7BF-BA7D-9428880DAF57}"/>
              </a:ext>
            </a:extLst>
          </p:cNvPr>
          <p:cNvCxnSpPr>
            <a:cxnSpLocks/>
          </p:cNvCxnSpPr>
          <p:nvPr/>
        </p:nvCxnSpPr>
        <p:spPr>
          <a:xfrm flipV="1">
            <a:off x="3848280" y="5041082"/>
            <a:ext cx="252724" cy="525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9E23EC1E-F11C-8480-8FC6-FC3579FFD27C}"/>
              </a:ext>
            </a:extLst>
          </p:cNvPr>
          <p:cNvCxnSpPr>
            <a:cxnSpLocks/>
          </p:cNvCxnSpPr>
          <p:nvPr/>
        </p:nvCxnSpPr>
        <p:spPr>
          <a:xfrm flipV="1">
            <a:off x="2704058" y="5543820"/>
            <a:ext cx="3263" cy="2979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068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TRANSACTION ANALYSIS </a:t>
            </a:r>
            <a:r>
              <a:rPr lang="ja-JP" altLang="en-US" sz="1600" dirty="0">
                <a:solidFill>
                  <a:schemeClr val="bg1"/>
                </a:solidFill>
              </a:rPr>
              <a:t>顧客のトランザクション分析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id="{02C08FE6-4D36-44BE-884D-E9B4EAA06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80346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id="{3F1F8EEC-4B74-4528-A91F-D4EAA3DD0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737768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Area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アリア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id="{F6508DF0-8136-40CB-B810-18C8EF3E4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3204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D8F845B-6F3F-4281-A5E2-961295782FA2}"/>
              </a:ext>
            </a:extLst>
          </p:cNvPr>
          <p:cNvCxnSpPr/>
          <p:nvPr/>
        </p:nvCxnSpPr>
        <p:spPr>
          <a:xfrm>
            <a:off x="648311" y="3536735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2720D33-E65F-4D50-8C39-28D05E58A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74973"/>
              </p:ext>
            </p:extLst>
          </p:nvPr>
        </p:nvGraphicFramePr>
        <p:xfrm>
          <a:off x="628077" y="3739677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Recency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最終購入日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09E2746-A966-4666-B6A6-2DE2FA740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850443"/>
              </p:ext>
            </p:extLst>
          </p:nvPr>
        </p:nvGraphicFramePr>
        <p:xfrm>
          <a:off x="628077" y="4583129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Frequency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購入回数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AE46BC-E0C3-4B3B-BF5B-7864F4458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51202"/>
              </p:ext>
            </p:extLst>
          </p:nvPr>
        </p:nvGraphicFramePr>
        <p:xfrm>
          <a:off x="628077" y="5426581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Monetary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購入金額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50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EE85489-3854-4AAF-AD5F-E5359FD0D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050054"/>
              </p:ext>
            </p:extLst>
          </p:nvPr>
        </p:nvGraphicFramePr>
        <p:xfrm>
          <a:off x="2084801" y="1501782"/>
          <a:ext cx="4773199" cy="4752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401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3597425585"/>
                    </a:ext>
                  </a:extLst>
                </a:gridCol>
                <a:gridCol w="125476">
                  <a:extLst>
                    <a:ext uri="{9D8B030D-6E8A-4147-A177-3AD203B41FA5}">
                      <a16:colId xmlns:a16="http://schemas.microsoft.com/office/drawing/2014/main" val="2171589465"/>
                    </a:ext>
                  </a:extLst>
                </a:gridCol>
                <a:gridCol w="725449">
                  <a:extLst>
                    <a:ext uri="{9D8B030D-6E8A-4147-A177-3AD203B41FA5}">
                      <a16:colId xmlns:a16="http://schemas.microsoft.com/office/drawing/2014/main" val="1246374544"/>
                    </a:ext>
                  </a:extLst>
                </a:gridCol>
                <a:gridCol w="85267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43370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10184">
                  <a:extLst>
                    <a:ext uri="{9D8B030D-6E8A-4147-A177-3AD203B41FA5}">
                      <a16:colId xmlns:a16="http://schemas.microsoft.com/office/drawing/2014/main" val="421392548"/>
                    </a:ext>
                  </a:extLst>
                </a:gridCol>
              </a:tblGrid>
              <a:tr h="330650">
                <a:tc gridSpan="10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(No. of members) (vs LY)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  <a:tr h="350611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◀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810953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987615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F4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1,100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-55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259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  <a:tr h="578394">
                <a:tc gridSpan="10"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</a:t>
                      </a:r>
                      <a:r>
                        <a:rPr lang="en-US" sz="1200" dirty="0">
                          <a:solidFill>
                            <a:srgbClr val="8FAADC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8FAADC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Platinum  </a:t>
                      </a:r>
                      <a:r>
                        <a:rPr lang="ja-JP" altLang="en-US" sz="1200" dirty="0">
                          <a:solidFill>
                            <a:srgbClr val="B4C7E7"/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Gold  </a:t>
                      </a:r>
                      <a:r>
                        <a:rPr lang="ja-JP" altLang="en-US" sz="1200" dirty="0">
                          <a:solidFill>
                            <a:srgbClr val="DAE3F3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Silver </a:t>
                      </a:r>
                      <a:r>
                        <a:rPr lang="en-US" altLang="ja-JP" sz="1200" dirty="0">
                          <a:solidFill>
                            <a:srgbClr val="F2F2F2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Bronze  </a:t>
                      </a:r>
                    </a:p>
                    <a:p>
                      <a:pPr algn="l"/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Churn</a:t>
                      </a:r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607706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521BA5C7-C442-49DE-AF8F-C3AB234AB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709324"/>
              </p:ext>
            </p:extLst>
          </p:nvPr>
        </p:nvGraphicFramePr>
        <p:xfrm>
          <a:off x="6955121" y="1486307"/>
          <a:ext cx="3347279" cy="20813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771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Profiles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プロフィール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80416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84FEA6-3FF4-4AC1-9F75-18E604AB1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272901"/>
              </p:ext>
            </p:extLst>
          </p:nvPr>
        </p:nvGraphicFramePr>
        <p:xfrm>
          <a:off x="6987779" y="3736669"/>
          <a:ext cx="3347279" cy="25160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253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Behavior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行動 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(Product Contribution)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229065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5DAA019-8601-4AE8-844C-CE648C0D5332}"/>
              </a:ext>
            </a:extLst>
          </p:cNvPr>
          <p:cNvSpPr txBox="1"/>
          <p:nvPr/>
        </p:nvSpPr>
        <p:spPr>
          <a:xfrm>
            <a:off x="5064217" y="5285766"/>
            <a:ext cx="1879733" cy="92027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Get full list</a:t>
            </a:r>
          </a:p>
          <a:p>
            <a:r>
              <a:rPr lang="en-US" sz="1600" dirty="0"/>
              <a:t>For target marketing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2E12FB46-5B01-4BA6-A253-997BB7F0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47" y="5186964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A84AC06-34E1-430D-9EEC-AF67EEFF67BB}"/>
              </a:ext>
            </a:extLst>
          </p:cNvPr>
          <p:cNvGrpSpPr/>
          <p:nvPr/>
        </p:nvGrpSpPr>
        <p:grpSpPr>
          <a:xfrm>
            <a:off x="7251265" y="2238416"/>
            <a:ext cx="948610" cy="956559"/>
            <a:chOff x="10765971" y="1808412"/>
            <a:chExt cx="948610" cy="98867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C7FDE4D-9966-4D8F-A298-B7F664B01AC8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Partial Circle 18">
              <a:extLst>
                <a:ext uri="{FF2B5EF4-FFF2-40B4-BE49-F238E27FC236}">
                  <a16:creationId xmlns:a16="http://schemas.microsoft.com/office/drawing/2014/main" id="{3A9A7C0F-E8D4-4464-B134-7D108D186653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pie">
              <a:avLst>
                <a:gd name="adj1" fmla="val 0"/>
                <a:gd name="adj2" fmla="val 13324949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91D0704-2BE4-42F7-9649-AE19BF1A8A53}"/>
              </a:ext>
            </a:extLst>
          </p:cNvPr>
          <p:cNvSpPr txBox="1"/>
          <p:nvPr/>
        </p:nvSpPr>
        <p:spPr>
          <a:xfrm>
            <a:off x="7767474" y="1887975"/>
            <a:ext cx="5371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38%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B052B0-98E3-4DF0-849D-E8C3D2433069}"/>
              </a:ext>
            </a:extLst>
          </p:cNvPr>
          <p:cNvSpPr txBox="1"/>
          <p:nvPr/>
        </p:nvSpPr>
        <p:spPr>
          <a:xfrm>
            <a:off x="6932261" y="3030894"/>
            <a:ext cx="654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62%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6F27066-5BF0-4E67-87F3-0077C204C212}"/>
              </a:ext>
            </a:extLst>
          </p:cNvPr>
          <p:cNvGrpSpPr/>
          <p:nvPr/>
        </p:nvGrpSpPr>
        <p:grpSpPr>
          <a:xfrm>
            <a:off x="8666875" y="2046355"/>
            <a:ext cx="268597" cy="1279912"/>
            <a:chOff x="8243071" y="2181497"/>
            <a:chExt cx="295457" cy="1407905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47B0EC3-BD5A-4370-A5B9-E80E78C65DAB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70650E1-5D58-431A-8BDA-9F6AC8502DC9}"/>
                </a:ext>
              </a:extLst>
            </p:cNvPr>
            <p:cNvSpPr/>
            <p:nvPr/>
          </p:nvSpPr>
          <p:spPr>
            <a:xfrm>
              <a:off x="8243071" y="2684596"/>
              <a:ext cx="295457" cy="90480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60%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F10756E-CEDF-498E-BA25-BA8698ACBDC2}"/>
              </a:ext>
            </a:extLst>
          </p:cNvPr>
          <p:cNvGrpSpPr/>
          <p:nvPr/>
        </p:nvGrpSpPr>
        <p:grpSpPr>
          <a:xfrm>
            <a:off x="9043693" y="2046355"/>
            <a:ext cx="268597" cy="1279912"/>
            <a:chOff x="8243071" y="2181497"/>
            <a:chExt cx="295457" cy="140790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49099B-0A72-472C-9826-3C78D227121E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8BAEF53-1A5C-45A8-8948-D10B5F2791B2}"/>
                </a:ext>
              </a:extLst>
            </p:cNvPr>
            <p:cNvSpPr/>
            <p:nvPr/>
          </p:nvSpPr>
          <p:spPr>
            <a:xfrm>
              <a:off x="8243071" y="2525078"/>
              <a:ext cx="295457" cy="106432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70%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4DD92D1-7342-4A3D-9AF5-8AAC392A0024}"/>
              </a:ext>
            </a:extLst>
          </p:cNvPr>
          <p:cNvGrpSpPr/>
          <p:nvPr/>
        </p:nvGrpSpPr>
        <p:grpSpPr>
          <a:xfrm>
            <a:off x="9433722" y="2046355"/>
            <a:ext cx="268597" cy="1279912"/>
            <a:chOff x="8243071" y="2181497"/>
            <a:chExt cx="295457" cy="1407905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79E96A2-C9FB-4812-8C54-5B6E30454BB3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1989F6C-FDDA-4F6E-AB34-48609AD3755A}"/>
                </a:ext>
              </a:extLst>
            </p:cNvPr>
            <p:cNvSpPr/>
            <p:nvPr/>
          </p:nvSpPr>
          <p:spPr>
            <a:xfrm>
              <a:off x="8243071" y="2840261"/>
              <a:ext cx="295457" cy="74914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50%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9C98C9B-6E45-4046-8CE4-66C8DA23B9ED}"/>
              </a:ext>
            </a:extLst>
          </p:cNvPr>
          <p:cNvGrpSpPr/>
          <p:nvPr/>
        </p:nvGrpSpPr>
        <p:grpSpPr>
          <a:xfrm>
            <a:off x="9820633" y="2046355"/>
            <a:ext cx="268597" cy="1279912"/>
            <a:chOff x="8243071" y="2181497"/>
            <a:chExt cx="295457" cy="1407905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9FC20C7-32B5-40AC-8937-460FFD42688D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B7F9FBE-B3CB-46E1-8EFF-DC9761EC2DC8}"/>
                </a:ext>
              </a:extLst>
            </p:cNvPr>
            <p:cNvSpPr/>
            <p:nvPr/>
          </p:nvSpPr>
          <p:spPr>
            <a:xfrm>
              <a:off x="8243071" y="3106737"/>
              <a:ext cx="295457" cy="4826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30%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93BE8D7-8ECD-48CC-A5D1-70902A6CDB6A}"/>
              </a:ext>
            </a:extLst>
          </p:cNvPr>
          <p:cNvSpPr txBox="1"/>
          <p:nvPr/>
        </p:nvSpPr>
        <p:spPr>
          <a:xfrm>
            <a:off x="8601121" y="3284337"/>
            <a:ext cx="16040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20’s    30’s    40’s    50’s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DBEB2B-FA5A-4A1A-B0E0-78529A6EAA42}"/>
              </a:ext>
            </a:extLst>
          </p:cNvPr>
          <p:cNvSpPr txBox="1"/>
          <p:nvPr/>
        </p:nvSpPr>
        <p:spPr>
          <a:xfrm>
            <a:off x="9070270" y="1736527"/>
            <a:ext cx="537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2AF9F97-2B49-43F6-9FE5-A1BE44A178ED}"/>
              </a:ext>
            </a:extLst>
          </p:cNvPr>
          <p:cNvCxnSpPr>
            <a:cxnSpLocks/>
          </p:cNvCxnSpPr>
          <p:nvPr/>
        </p:nvCxnSpPr>
        <p:spPr>
          <a:xfrm>
            <a:off x="7477457" y="5955626"/>
            <a:ext cx="276036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B4D63C4-0B4A-43A3-921B-4EA036581585}"/>
              </a:ext>
            </a:extLst>
          </p:cNvPr>
          <p:cNvCxnSpPr>
            <a:cxnSpLocks/>
          </p:cNvCxnSpPr>
          <p:nvPr/>
        </p:nvCxnSpPr>
        <p:spPr>
          <a:xfrm flipV="1">
            <a:off x="7477457" y="4247080"/>
            <a:ext cx="0" cy="170854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5279C80-AB38-40DB-A8D9-46E7B03004DA}"/>
              </a:ext>
            </a:extLst>
          </p:cNvPr>
          <p:cNvSpPr txBox="1"/>
          <p:nvPr/>
        </p:nvSpPr>
        <p:spPr>
          <a:xfrm>
            <a:off x="8205706" y="5983067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1707AFC-FD1B-45F9-A36B-45F36D72E0D5}"/>
              </a:ext>
            </a:extLst>
          </p:cNvPr>
          <p:cNvSpPr txBox="1"/>
          <p:nvPr/>
        </p:nvSpPr>
        <p:spPr>
          <a:xfrm>
            <a:off x="6743824" y="3949879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Frequency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051" name="Straight Connector 2050">
            <a:extLst>
              <a:ext uri="{FF2B5EF4-FFF2-40B4-BE49-F238E27FC236}">
                <a16:creationId xmlns:a16="http://schemas.microsoft.com/office/drawing/2014/main" id="{091F6916-3C59-4D9D-BCF6-CF1BE9C8653B}"/>
              </a:ext>
            </a:extLst>
          </p:cNvPr>
          <p:cNvCxnSpPr>
            <a:cxnSpLocks/>
          </p:cNvCxnSpPr>
          <p:nvPr/>
        </p:nvCxnSpPr>
        <p:spPr>
          <a:xfrm flipV="1">
            <a:off x="8812059" y="4226878"/>
            <a:ext cx="0" cy="17287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19161A6-9B9B-46D9-AFFC-3CC0F617B50C}"/>
              </a:ext>
            </a:extLst>
          </p:cNvPr>
          <p:cNvCxnSpPr>
            <a:cxnSpLocks/>
          </p:cNvCxnSpPr>
          <p:nvPr/>
        </p:nvCxnSpPr>
        <p:spPr>
          <a:xfrm flipH="1">
            <a:off x="7477456" y="5017551"/>
            <a:ext cx="262974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66EC914-E188-436D-AB30-7A8127EC5FB1}"/>
              </a:ext>
            </a:extLst>
          </p:cNvPr>
          <p:cNvSpPr/>
          <p:nvPr/>
        </p:nvSpPr>
        <p:spPr>
          <a:xfrm>
            <a:off x="7944232" y="5001427"/>
            <a:ext cx="439906" cy="445259"/>
          </a:xfrm>
          <a:prstGeom prst="ellips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Product3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F48EEB5-09B8-4778-9462-364F86520C20}"/>
              </a:ext>
            </a:extLst>
          </p:cNvPr>
          <p:cNvSpPr/>
          <p:nvPr/>
        </p:nvSpPr>
        <p:spPr>
          <a:xfrm>
            <a:off x="8683600" y="4428887"/>
            <a:ext cx="300462" cy="304118"/>
          </a:xfrm>
          <a:prstGeom prst="ellipse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5866BDD-47A9-40A7-BC3A-741E95465705}"/>
              </a:ext>
            </a:extLst>
          </p:cNvPr>
          <p:cNvSpPr/>
          <p:nvPr/>
        </p:nvSpPr>
        <p:spPr>
          <a:xfrm>
            <a:off x="9420168" y="4372314"/>
            <a:ext cx="439907" cy="44525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Product2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E7634-6362-4D74-B6B8-6B5D169D5E66}"/>
              </a:ext>
            </a:extLst>
          </p:cNvPr>
          <p:cNvSpPr/>
          <p:nvPr/>
        </p:nvSpPr>
        <p:spPr>
          <a:xfrm>
            <a:off x="9027099" y="5183125"/>
            <a:ext cx="585516" cy="592640"/>
          </a:xfrm>
          <a:prstGeom prst="ellipse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Product4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B5A310E6-28C1-4215-8207-6F7C00BEC82F}"/>
              </a:ext>
            </a:extLst>
          </p:cNvPr>
          <p:cNvSpPr txBox="1"/>
          <p:nvPr/>
        </p:nvSpPr>
        <p:spPr>
          <a:xfrm>
            <a:off x="2005064" y="4443720"/>
            <a:ext cx="929581" cy="3375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>
                <a:solidFill>
                  <a:srgbClr val="01557A"/>
                </a:solidFill>
              </a:rPr>
              <a:t>Editable</a:t>
            </a:r>
          </a:p>
        </p:txBody>
      </p:sp>
      <p:pic>
        <p:nvPicPr>
          <p:cNvPr id="2056" name="Picture 6">
            <a:extLst>
              <a:ext uri="{FF2B5EF4-FFF2-40B4-BE49-F238E27FC236}">
                <a16:creationId xmlns:a16="http://schemas.microsoft.com/office/drawing/2014/main" id="{D9214ACE-C563-435E-ADBC-981606499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556" y="4247080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56385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1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273628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806676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Decomposition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Market Basket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Churn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Promotion Effectiveness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3990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198451-9BF0-436F-834F-2116C2DD3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87" y="133602"/>
            <a:ext cx="5764045" cy="3726784"/>
          </a:xfrm>
          <a:prstGeom prst="rect">
            <a:avLst/>
          </a:prstGeom>
        </p:spPr>
      </p:pic>
      <p:sp>
        <p:nvSpPr>
          <p:cNvPr id="83" name="Rectangle 1">
            <a:extLst>
              <a:ext uri="{FF2B5EF4-FFF2-40B4-BE49-F238E27FC236}">
                <a16:creationId xmlns:a16="http://schemas.microsoft.com/office/drawing/2014/main" id="{BEE01CC6-E4FB-C030-E908-D282048D5810}"/>
              </a:ext>
            </a:extLst>
          </p:cNvPr>
          <p:cNvSpPr/>
          <p:nvPr/>
        </p:nvSpPr>
        <p:spPr>
          <a:xfrm>
            <a:off x="4834202" y="4147902"/>
            <a:ext cx="1124607" cy="243577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5">
            <a:extLst>
              <a:ext uri="{FF2B5EF4-FFF2-40B4-BE49-F238E27FC236}">
                <a16:creationId xmlns:a16="http://schemas.microsoft.com/office/drawing/2014/main" id="{F48D69CA-346E-B7FF-CF1A-305657010AE5}"/>
              </a:ext>
            </a:extLst>
          </p:cNvPr>
          <p:cNvSpPr/>
          <p:nvPr/>
        </p:nvSpPr>
        <p:spPr>
          <a:xfrm>
            <a:off x="1363388" y="4194514"/>
            <a:ext cx="3372187" cy="23891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7" name="Picture 105">
            <a:extLst>
              <a:ext uri="{FF2B5EF4-FFF2-40B4-BE49-F238E27FC236}">
                <a16:creationId xmlns:a16="http://schemas.microsoft.com/office/drawing/2014/main" id="{911E8E77-021E-F3D0-3E10-471B244D9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454" y="5537986"/>
            <a:ext cx="335057" cy="340095"/>
          </a:xfrm>
          <a:prstGeom prst="rect">
            <a:avLst/>
          </a:prstGeom>
        </p:spPr>
      </p:pic>
      <p:sp>
        <p:nvSpPr>
          <p:cNvPr id="89" name="TextBox 107">
            <a:extLst>
              <a:ext uri="{FF2B5EF4-FFF2-40B4-BE49-F238E27FC236}">
                <a16:creationId xmlns:a16="http://schemas.microsoft.com/office/drawing/2014/main" id="{E1D48973-18E0-94E6-4B9F-2ECA75045954}"/>
              </a:ext>
            </a:extLst>
          </p:cNvPr>
          <p:cNvSpPr txBox="1"/>
          <p:nvPr/>
        </p:nvSpPr>
        <p:spPr>
          <a:xfrm>
            <a:off x="4994263" y="5937751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DAX</a:t>
            </a:r>
          </a:p>
          <a:p>
            <a:pPr algn="ctr"/>
            <a:r>
              <a:rPr lang="en-US" sz="900" dirty="0"/>
              <a:t>Language</a:t>
            </a:r>
          </a:p>
        </p:txBody>
      </p:sp>
      <p:pic>
        <p:nvPicPr>
          <p:cNvPr id="91" name="Picture 109">
            <a:extLst>
              <a:ext uri="{FF2B5EF4-FFF2-40B4-BE49-F238E27FC236}">
                <a16:creationId xmlns:a16="http://schemas.microsoft.com/office/drawing/2014/main" id="{3564549F-4E3A-0778-F9C8-1E6B4186B7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704" y="4511602"/>
            <a:ext cx="440454" cy="440454"/>
          </a:xfrm>
          <a:prstGeom prst="rect">
            <a:avLst/>
          </a:prstGeom>
        </p:spPr>
      </p:pic>
      <p:sp>
        <p:nvSpPr>
          <p:cNvPr id="93" name="TextBox 111">
            <a:extLst>
              <a:ext uri="{FF2B5EF4-FFF2-40B4-BE49-F238E27FC236}">
                <a16:creationId xmlns:a16="http://schemas.microsoft.com/office/drawing/2014/main" id="{ABAB22CA-7ADD-C37B-19D8-A561F117584F}"/>
              </a:ext>
            </a:extLst>
          </p:cNvPr>
          <p:cNvSpPr txBox="1"/>
          <p:nvPr/>
        </p:nvSpPr>
        <p:spPr>
          <a:xfrm>
            <a:off x="3350500" y="498838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sp>
        <p:nvSpPr>
          <p:cNvPr id="95" name="Rectangle 3">
            <a:extLst>
              <a:ext uri="{FF2B5EF4-FFF2-40B4-BE49-F238E27FC236}">
                <a16:creationId xmlns:a16="http://schemas.microsoft.com/office/drawing/2014/main" id="{AC42BB4E-92A5-8AD4-10C7-2300244DAE66}"/>
              </a:ext>
            </a:extLst>
          </p:cNvPr>
          <p:cNvSpPr/>
          <p:nvPr/>
        </p:nvSpPr>
        <p:spPr>
          <a:xfrm>
            <a:off x="221346" y="4079125"/>
            <a:ext cx="1039935" cy="250455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TextBox 7">
            <a:extLst>
              <a:ext uri="{FF2B5EF4-FFF2-40B4-BE49-F238E27FC236}">
                <a16:creationId xmlns:a16="http://schemas.microsoft.com/office/drawing/2014/main" id="{F10E3230-860B-8AE0-550E-E7A10C5BC134}"/>
              </a:ext>
            </a:extLst>
          </p:cNvPr>
          <p:cNvSpPr txBox="1"/>
          <p:nvPr/>
        </p:nvSpPr>
        <p:spPr>
          <a:xfrm>
            <a:off x="4868083" y="629143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99" name="TextBox 9">
            <a:extLst>
              <a:ext uri="{FF2B5EF4-FFF2-40B4-BE49-F238E27FC236}">
                <a16:creationId xmlns:a16="http://schemas.microsoft.com/office/drawing/2014/main" id="{71C353CE-437A-4145-B4D6-1B2882138A10}"/>
              </a:ext>
            </a:extLst>
          </p:cNvPr>
          <p:cNvSpPr txBox="1"/>
          <p:nvPr/>
        </p:nvSpPr>
        <p:spPr>
          <a:xfrm>
            <a:off x="1440180" y="6266381"/>
            <a:ext cx="3237790" cy="2142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01" name="TextBox 11">
            <a:extLst>
              <a:ext uri="{FF2B5EF4-FFF2-40B4-BE49-F238E27FC236}">
                <a16:creationId xmlns:a16="http://schemas.microsoft.com/office/drawing/2014/main" id="{80C6C201-70FB-4EC6-63C5-9B2BBBF6F5E9}"/>
              </a:ext>
            </a:extLst>
          </p:cNvPr>
          <p:cNvSpPr txBox="1"/>
          <p:nvPr/>
        </p:nvSpPr>
        <p:spPr>
          <a:xfrm>
            <a:off x="272567" y="6251713"/>
            <a:ext cx="881864" cy="2288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03" name="TextBox 13">
            <a:extLst>
              <a:ext uri="{FF2B5EF4-FFF2-40B4-BE49-F238E27FC236}">
                <a16:creationId xmlns:a16="http://schemas.microsoft.com/office/drawing/2014/main" id="{CE59CF1D-F81B-3D7C-BEBF-327088198463}"/>
              </a:ext>
            </a:extLst>
          </p:cNvPr>
          <p:cNvSpPr txBox="1"/>
          <p:nvPr/>
        </p:nvSpPr>
        <p:spPr>
          <a:xfrm>
            <a:off x="419859" y="50126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05" name="TextBox 15">
            <a:extLst>
              <a:ext uri="{FF2B5EF4-FFF2-40B4-BE49-F238E27FC236}">
                <a16:creationId xmlns:a16="http://schemas.microsoft.com/office/drawing/2014/main" id="{935D5201-A75A-0192-A628-EFE28C6F6E84}"/>
              </a:ext>
            </a:extLst>
          </p:cNvPr>
          <p:cNvSpPr txBox="1"/>
          <p:nvPr/>
        </p:nvSpPr>
        <p:spPr>
          <a:xfrm>
            <a:off x="217856" y="4096836"/>
            <a:ext cx="1035326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07" name="TextBox 17">
            <a:extLst>
              <a:ext uri="{FF2B5EF4-FFF2-40B4-BE49-F238E27FC236}">
                <a16:creationId xmlns:a16="http://schemas.microsoft.com/office/drawing/2014/main" id="{6BA07407-EF83-2D5A-E991-68846EDCA104}"/>
              </a:ext>
            </a:extLst>
          </p:cNvPr>
          <p:cNvSpPr txBox="1"/>
          <p:nvPr/>
        </p:nvSpPr>
        <p:spPr>
          <a:xfrm>
            <a:off x="1358530" y="4096837"/>
            <a:ext cx="3376650" cy="1759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109" name="TextBox 19">
            <a:extLst>
              <a:ext uri="{FF2B5EF4-FFF2-40B4-BE49-F238E27FC236}">
                <a16:creationId xmlns:a16="http://schemas.microsoft.com/office/drawing/2014/main" id="{B81D57E0-4D64-87D3-8B29-6E173A13B171}"/>
              </a:ext>
            </a:extLst>
          </p:cNvPr>
          <p:cNvSpPr txBox="1"/>
          <p:nvPr/>
        </p:nvSpPr>
        <p:spPr>
          <a:xfrm>
            <a:off x="4832824" y="409075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111" name="TextBox 27">
            <a:extLst>
              <a:ext uri="{FF2B5EF4-FFF2-40B4-BE49-F238E27FC236}">
                <a16:creationId xmlns:a16="http://schemas.microsoft.com/office/drawing/2014/main" id="{D42D3423-BA2D-E8F6-C8DA-E6C5FD7B2937}"/>
              </a:ext>
            </a:extLst>
          </p:cNvPr>
          <p:cNvSpPr txBox="1"/>
          <p:nvPr/>
        </p:nvSpPr>
        <p:spPr>
          <a:xfrm>
            <a:off x="208640" y="386547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113" name="Picture 29">
            <a:extLst>
              <a:ext uri="{FF2B5EF4-FFF2-40B4-BE49-F238E27FC236}">
                <a16:creationId xmlns:a16="http://schemas.microsoft.com/office/drawing/2014/main" id="{A87AECE1-A706-D90E-21E4-9CCBDB2104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0805" y="4572996"/>
            <a:ext cx="350434" cy="333340"/>
          </a:xfrm>
          <a:prstGeom prst="rect">
            <a:avLst/>
          </a:prstGeom>
        </p:spPr>
      </p:pic>
      <p:pic>
        <p:nvPicPr>
          <p:cNvPr id="114" name="Graphic 31">
            <a:extLst>
              <a:ext uri="{FF2B5EF4-FFF2-40B4-BE49-F238E27FC236}">
                <a16:creationId xmlns:a16="http://schemas.microsoft.com/office/drawing/2014/main" id="{6CEA061F-CC1B-3A12-141E-8E1894503E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3856" y="4560759"/>
            <a:ext cx="357814" cy="357814"/>
          </a:xfrm>
          <a:prstGeom prst="rect">
            <a:avLst/>
          </a:prstGeom>
        </p:spPr>
      </p:pic>
      <p:pic>
        <p:nvPicPr>
          <p:cNvPr id="115" name="Picture 33">
            <a:extLst>
              <a:ext uri="{FF2B5EF4-FFF2-40B4-BE49-F238E27FC236}">
                <a16:creationId xmlns:a16="http://schemas.microsoft.com/office/drawing/2014/main" id="{F6906A56-1513-6982-AC29-03BB25CE5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69" y="5516321"/>
            <a:ext cx="350434" cy="333340"/>
          </a:xfrm>
          <a:prstGeom prst="rect">
            <a:avLst/>
          </a:prstGeom>
        </p:spPr>
      </p:pic>
      <p:pic>
        <p:nvPicPr>
          <p:cNvPr id="116" name="Graphic 41">
            <a:extLst>
              <a:ext uri="{FF2B5EF4-FFF2-40B4-BE49-F238E27FC236}">
                <a16:creationId xmlns:a16="http://schemas.microsoft.com/office/drawing/2014/main" id="{F427A8BE-A9AC-76D9-96ED-4F41428B7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61380" y="4514232"/>
            <a:ext cx="357814" cy="357814"/>
          </a:xfrm>
          <a:prstGeom prst="rect">
            <a:avLst/>
          </a:prstGeom>
        </p:spPr>
      </p:pic>
      <p:sp>
        <p:nvSpPr>
          <p:cNvPr id="117" name="TextBox 43">
            <a:extLst>
              <a:ext uri="{FF2B5EF4-FFF2-40B4-BE49-F238E27FC236}">
                <a16:creationId xmlns:a16="http://schemas.microsoft.com/office/drawing/2014/main" id="{9882238B-D7CF-9923-3B2E-4BFDF1671C7B}"/>
              </a:ext>
            </a:extLst>
          </p:cNvPr>
          <p:cNvSpPr txBox="1"/>
          <p:nvPr/>
        </p:nvSpPr>
        <p:spPr>
          <a:xfrm>
            <a:off x="5028304" y="496689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118" name="TextBox 49">
            <a:extLst>
              <a:ext uri="{FF2B5EF4-FFF2-40B4-BE49-F238E27FC236}">
                <a16:creationId xmlns:a16="http://schemas.microsoft.com/office/drawing/2014/main" id="{5DD7B3B6-DCAD-332D-317A-E41FA0335569}"/>
              </a:ext>
            </a:extLst>
          </p:cNvPr>
          <p:cNvSpPr txBox="1"/>
          <p:nvPr/>
        </p:nvSpPr>
        <p:spPr>
          <a:xfrm>
            <a:off x="2510178" y="493260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119" name="TextBox 51">
            <a:extLst>
              <a:ext uri="{FF2B5EF4-FFF2-40B4-BE49-F238E27FC236}">
                <a16:creationId xmlns:a16="http://schemas.microsoft.com/office/drawing/2014/main" id="{99449899-1AAB-37D0-B62E-55687ACFA5E2}"/>
              </a:ext>
            </a:extLst>
          </p:cNvPr>
          <p:cNvSpPr txBox="1"/>
          <p:nvPr/>
        </p:nvSpPr>
        <p:spPr>
          <a:xfrm>
            <a:off x="4231312" y="494479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120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61070838-6758-F689-16AE-975C4D59F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53" y="46128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TextBox 55">
            <a:extLst>
              <a:ext uri="{FF2B5EF4-FFF2-40B4-BE49-F238E27FC236}">
                <a16:creationId xmlns:a16="http://schemas.microsoft.com/office/drawing/2014/main" id="{A2921BD9-F76D-01FD-386F-DFB7CC60D96B}"/>
              </a:ext>
            </a:extLst>
          </p:cNvPr>
          <p:cNvSpPr txBox="1"/>
          <p:nvPr/>
        </p:nvSpPr>
        <p:spPr>
          <a:xfrm>
            <a:off x="399214" y="5910221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122" name="TextBox 38">
            <a:extLst>
              <a:ext uri="{FF2B5EF4-FFF2-40B4-BE49-F238E27FC236}">
                <a16:creationId xmlns:a16="http://schemas.microsoft.com/office/drawing/2014/main" id="{E0A58639-9D44-85B9-4E31-81F749FC40D1}"/>
              </a:ext>
            </a:extLst>
          </p:cNvPr>
          <p:cNvSpPr txBox="1"/>
          <p:nvPr/>
        </p:nvSpPr>
        <p:spPr>
          <a:xfrm>
            <a:off x="2988280" y="5761084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  <a:p>
            <a:pPr algn="ctr"/>
            <a:r>
              <a:rPr lang="en-US" sz="900" dirty="0"/>
              <a:t>Storage</a:t>
            </a:r>
          </a:p>
        </p:txBody>
      </p:sp>
      <p:pic>
        <p:nvPicPr>
          <p:cNvPr id="123" name="Picture 2" descr="Importing Data into Azure Data Lake Storage Gen2">
            <a:extLst>
              <a:ext uri="{FF2B5EF4-FFF2-40B4-BE49-F238E27FC236}">
                <a16:creationId xmlns:a16="http://schemas.microsoft.com/office/drawing/2014/main" id="{90427FD8-51D9-1B43-0A7F-07B525428B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9" r="25294"/>
          <a:stretch/>
        </p:blipFill>
        <p:spPr bwMode="auto">
          <a:xfrm>
            <a:off x="2516110" y="5685904"/>
            <a:ext cx="362892" cy="39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矢印: 右 123">
            <a:extLst>
              <a:ext uri="{FF2B5EF4-FFF2-40B4-BE49-F238E27FC236}">
                <a16:creationId xmlns:a16="http://schemas.microsoft.com/office/drawing/2014/main" id="{092FDC87-A464-0825-3CC4-76A402BD58F3}"/>
              </a:ext>
            </a:extLst>
          </p:cNvPr>
          <p:cNvSpPr/>
          <p:nvPr/>
        </p:nvSpPr>
        <p:spPr>
          <a:xfrm>
            <a:off x="1565051" y="4554232"/>
            <a:ext cx="770060" cy="43295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Ingest</a:t>
            </a:r>
          </a:p>
        </p:txBody>
      </p:sp>
      <p:cxnSp>
        <p:nvCxnSpPr>
          <p:cNvPr id="125" name="直線矢印コネクタ 124">
            <a:extLst>
              <a:ext uri="{FF2B5EF4-FFF2-40B4-BE49-F238E27FC236}">
                <a16:creationId xmlns:a16="http://schemas.microsoft.com/office/drawing/2014/main" id="{6421AED2-02A5-6AF3-8D8C-A07F451D29C3}"/>
              </a:ext>
            </a:extLst>
          </p:cNvPr>
          <p:cNvCxnSpPr>
            <a:cxnSpLocks/>
          </p:cNvCxnSpPr>
          <p:nvPr/>
        </p:nvCxnSpPr>
        <p:spPr>
          <a:xfrm flipV="1">
            <a:off x="2998650" y="4740092"/>
            <a:ext cx="252724" cy="525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矢印コネクタ 125">
            <a:extLst>
              <a:ext uri="{FF2B5EF4-FFF2-40B4-BE49-F238E27FC236}">
                <a16:creationId xmlns:a16="http://schemas.microsoft.com/office/drawing/2014/main" id="{7CA25328-EE82-CB6B-9760-C854AECFC918}"/>
              </a:ext>
            </a:extLst>
          </p:cNvPr>
          <p:cNvCxnSpPr>
            <a:cxnSpLocks/>
          </p:cNvCxnSpPr>
          <p:nvPr/>
        </p:nvCxnSpPr>
        <p:spPr>
          <a:xfrm flipV="1">
            <a:off x="3848280" y="4766762"/>
            <a:ext cx="252724" cy="525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矢印コネクタ 126">
            <a:extLst>
              <a:ext uri="{FF2B5EF4-FFF2-40B4-BE49-F238E27FC236}">
                <a16:creationId xmlns:a16="http://schemas.microsoft.com/office/drawing/2014/main" id="{D7604498-C41D-6C6D-4E32-44579287DA57}"/>
              </a:ext>
            </a:extLst>
          </p:cNvPr>
          <p:cNvCxnSpPr>
            <a:cxnSpLocks/>
          </p:cNvCxnSpPr>
          <p:nvPr/>
        </p:nvCxnSpPr>
        <p:spPr>
          <a:xfrm flipV="1">
            <a:off x="2704058" y="5269500"/>
            <a:ext cx="3263" cy="2979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233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Material Management - Bill of Material</a:t>
            </a:r>
            <a:r>
              <a:rPr lang="ja-JP" altLang="en-US" sz="1600" dirty="0">
                <a:solidFill>
                  <a:schemeClr val="bg1"/>
                </a:solidFill>
              </a:rPr>
              <a:t> </a:t>
            </a:r>
            <a:r>
              <a:rPr lang="en-US" altLang="ja-JP" sz="1600" dirty="0">
                <a:solidFill>
                  <a:schemeClr val="bg1"/>
                </a:solidFill>
              </a:rPr>
              <a:t>(BOM)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0" y="1031966"/>
            <a:ext cx="2026059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117972"/>
              </p:ext>
            </p:extLst>
          </p:nvPr>
        </p:nvGraphicFramePr>
        <p:xfrm>
          <a:off x="2654136" y="1035078"/>
          <a:ext cx="764715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474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13470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7298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51969196"/>
                    </a:ext>
                  </a:extLst>
                </a:gridCol>
                <a:gridCol w="145760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Order Status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Production Planning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 Structure Simulation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F453DDAE-BA91-4063-8EAF-9DD79509F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246269"/>
              </p:ext>
            </p:extLst>
          </p:nvPr>
        </p:nvGraphicFramePr>
        <p:xfrm>
          <a:off x="628077" y="1153622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工場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Factory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002123F-5FC1-4C68-B37C-B211367FE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03776"/>
              </p:ext>
            </p:extLst>
          </p:nvPr>
        </p:nvGraphicFramePr>
        <p:xfrm>
          <a:off x="628077" y="1759289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Department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部門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Department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5CD148B1-CBA7-4DE3-A783-0C7E77714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644629"/>
              </p:ext>
            </p:extLst>
          </p:nvPr>
        </p:nvGraphicFramePr>
        <p:xfrm>
          <a:off x="628077" y="2364956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Catalog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カタログ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41B39DA-E070-49BB-8CCF-ABD870274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530645"/>
              </p:ext>
            </p:extLst>
          </p:nvPr>
        </p:nvGraphicFramePr>
        <p:xfrm>
          <a:off x="610938" y="3614614"/>
          <a:ext cx="1867051" cy="25388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101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9604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 BOM Structure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007203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Assembly 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4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5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BDA999A-1001-4237-BCCD-9B9BEE30C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832423"/>
              </p:ext>
            </p:extLst>
          </p:nvPr>
        </p:nvGraphicFramePr>
        <p:xfrm>
          <a:off x="652876" y="2970622"/>
          <a:ext cx="1776184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995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96226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Part 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パーツ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05A0E6E-784A-4C41-9C3B-8AA95EE2F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285204"/>
              </p:ext>
            </p:extLst>
          </p:nvPr>
        </p:nvGraphicFramePr>
        <p:xfrm>
          <a:off x="8024884" y="1595352"/>
          <a:ext cx="2277516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7516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57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Detail Part No. EN-101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4391675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F9741D2-7D56-4AC4-ABF7-092897254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3571" y="1345575"/>
            <a:ext cx="1780186" cy="13351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0342E24-C970-450B-B0A7-E8724E2B9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2046" y="3402597"/>
            <a:ext cx="1383912" cy="1377815"/>
          </a:xfrm>
          <a:prstGeom prst="rect">
            <a:avLst/>
          </a:prstGeom>
        </p:spPr>
      </p:pic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79B24A65-FA6B-4B18-AFA9-9C9BAC142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39525"/>
              </p:ext>
            </p:extLst>
          </p:nvPr>
        </p:nvGraphicFramePr>
        <p:xfrm>
          <a:off x="2678932" y="1603375"/>
          <a:ext cx="5222970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809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1678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71671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74142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34341645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903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Part No.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Quantity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1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PX-101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 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PX-106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PX-107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2FC594E-A1C3-4811-8CCB-DA6087BFD4A2}"/>
              </a:ext>
            </a:extLst>
          </p:cNvPr>
          <p:cNvSpPr/>
          <p:nvPr/>
        </p:nvSpPr>
        <p:spPr>
          <a:xfrm>
            <a:off x="8770481" y="5261458"/>
            <a:ext cx="778612" cy="2666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EN-101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C87EB0D-BAE2-4DAF-8F5B-FC686E015E30}"/>
              </a:ext>
            </a:extLst>
          </p:cNvPr>
          <p:cNvSpPr/>
          <p:nvPr/>
        </p:nvSpPr>
        <p:spPr>
          <a:xfrm>
            <a:off x="8218876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PX-101</a:t>
            </a: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8B1BEC6F-1166-4D01-8B12-6DBC897F96F4}"/>
              </a:ext>
            </a:extLst>
          </p:cNvPr>
          <p:cNvCxnSpPr>
            <a:cxnSpLocks/>
            <a:stCxn id="23" idx="0"/>
            <a:endCxn id="27" idx="2"/>
          </p:cNvCxnSpPr>
          <p:nvPr/>
        </p:nvCxnSpPr>
        <p:spPr>
          <a:xfrm rot="16200000" flipV="1">
            <a:off x="8647678" y="4749348"/>
            <a:ext cx="375801" cy="648419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614DA3-B0FB-4285-BF39-C537260DAC18}"/>
              </a:ext>
            </a:extLst>
          </p:cNvPr>
          <p:cNvSpPr/>
          <p:nvPr/>
        </p:nvSpPr>
        <p:spPr>
          <a:xfrm>
            <a:off x="9543518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PX-103</a:t>
            </a: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82E304FE-2F22-4B2B-988B-8451D818D763}"/>
              </a:ext>
            </a:extLst>
          </p:cNvPr>
          <p:cNvCxnSpPr>
            <a:cxnSpLocks/>
            <a:stCxn id="23" idx="0"/>
            <a:endCxn id="4" idx="2"/>
          </p:cNvCxnSpPr>
          <p:nvPr/>
        </p:nvCxnSpPr>
        <p:spPr>
          <a:xfrm rot="5400000" flipH="1" flipV="1">
            <a:off x="9309998" y="4735447"/>
            <a:ext cx="375801" cy="676223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31DBDF7-9C8C-483F-9FE5-A9B6AFB63EF5}"/>
              </a:ext>
            </a:extLst>
          </p:cNvPr>
          <p:cNvSpPr/>
          <p:nvPr/>
        </p:nvSpPr>
        <p:spPr>
          <a:xfrm>
            <a:off x="8865640" y="4618999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PX-102</a:t>
            </a:r>
          </a:p>
        </p:txBody>
      </p: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8BAB0C0D-E5D6-4DD7-8848-2D98FF20B568}"/>
              </a:ext>
            </a:extLst>
          </p:cNvPr>
          <p:cNvCxnSpPr>
            <a:cxnSpLocks/>
            <a:stCxn id="23" idx="0"/>
            <a:endCxn id="39" idx="2"/>
          </p:cNvCxnSpPr>
          <p:nvPr/>
        </p:nvCxnSpPr>
        <p:spPr>
          <a:xfrm rot="16200000" flipV="1">
            <a:off x="8971059" y="5072729"/>
            <a:ext cx="375802" cy="1655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5786D02-C05B-43D5-B662-C1AEBF6E6090}"/>
              </a:ext>
            </a:extLst>
          </p:cNvPr>
          <p:cNvSpPr/>
          <p:nvPr/>
        </p:nvSpPr>
        <p:spPr>
          <a:xfrm>
            <a:off x="8736135" y="5797381"/>
            <a:ext cx="844092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FXN-501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6EFC8A0C-F017-4D68-A369-16DFB29558C3}"/>
              </a:ext>
            </a:extLst>
          </p:cNvPr>
          <p:cNvCxnSpPr>
            <a:cxnSpLocks/>
            <a:stCxn id="50" idx="0"/>
            <a:endCxn id="23" idx="2"/>
          </p:cNvCxnSpPr>
          <p:nvPr/>
        </p:nvCxnSpPr>
        <p:spPr>
          <a:xfrm rot="5400000" flipH="1" flipV="1">
            <a:off x="9024351" y="5661945"/>
            <a:ext cx="269266" cy="1606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F27BFFD9-C8FA-4588-90E0-D2444F60B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094950"/>
              </p:ext>
            </p:extLst>
          </p:nvPr>
        </p:nvGraphicFramePr>
        <p:xfrm>
          <a:off x="8114068" y="3151898"/>
          <a:ext cx="2115248" cy="12558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314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210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10989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Description Gear Set EX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Dimension:</a:t>
                      </a: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30*280*30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Weight: 1.5kg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Manufacturer:  Manu1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Lead time: 15 days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00941"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3223999-C47F-41AA-803C-B6B71BB38AB3}"/>
              </a:ext>
            </a:extLst>
          </p:cNvPr>
          <p:cNvSpPr/>
          <p:nvPr/>
        </p:nvSpPr>
        <p:spPr>
          <a:xfrm>
            <a:off x="8114068" y="1928696"/>
            <a:ext cx="2115248" cy="1111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E0AAE03-2709-4A14-9872-0F39DAC48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876" y="1877234"/>
            <a:ext cx="1755800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38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5ADC81-4ABE-4879-85B7-331A4F8A7161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63E60-4881-4037-BA16-EA83687E64CB}"/>
              </a:ext>
            </a:extLst>
          </p:cNvPr>
          <p:cNvSpPr/>
          <p:nvPr/>
        </p:nvSpPr>
        <p:spPr>
          <a:xfrm>
            <a:off x="221346" y="4342727"/>
            <a:ext cx="2325214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FA28C2-3F9A-4E14-B453-BA60EF50913A}"/>
              </a:ext>
            </a:extLst>
          </p:cNvPr>
          <p:cNvSpPr/>
          <p:nvPr/>
        </p:nvSpPr>
        <p:spPr>
          <a:xfrm>
            <a:off x="2634698" y="4343640"/>
            <a:ext cx="161841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64788-5157-469F-8D22-89238389D148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6793A-F6CE-4D3C-9134-3E3E1CB4C054}"/>
              </a:ext>
            </a:extLst>
          </p:cNvPr>
          <p:cNvSpPr txBox="1"/>
          <p:nvPr/>
        </p:nvSpPr>
        <p:spPr>
          <a:xfrm>
            <a:off x="2692835" y="5563402"/>
            <a:ext cx="153665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On-prem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FFD39-AF7C-4AA4-8841-1D2EA7847E79}"/>
              </a:ext>
            </a:extLst>
          </p:cNvPr>
          <p:cNvSpPr txBox="1"/>
          <p:nvPr/>
        </p:nvSpPr>
        <p:spPr>
          <a:xfrm>
            <a:off x="272566" y="5563401"/>
            <a:ext cx="217237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18927-50A6-43DA-8C02-5645E928B0C5}"/>
              </a:ext>
            </a:extLst>
          </p:cNvPr>
          <p:cNvSpPr txBox="1"/>
          <p:nvPr/>
        </p:nvSpPr>
        <p:spPr>
          <a:xfrm>
            <a:off x="714121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Workbench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F642C-4EC9-4A93-881F-3C71DE26CD45}"/>
              </a:ext>
            </a:extLst>
          </p:cNvPr>
          <p:cNvSpPr txBox="1"/>
          <p:nvPr/>
        </p:nvSpPr>
        <p:spPr>
          <a:xfrm>
            <a:off x="217856" y="4336866"/>
            <a:ext cx="232521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E88677-93DF-4310-B695-6A9F27D06F24}"/>
              </a:ext>
            </a:extLst>
          </p:cNvPr>
          <p:cNvSpPr txBox="1"/>
          <p:nvPr/>
        </p:nvSpPr>
        <p:spPr>
          <a:xfrm>
            <a:off x="2641720" y="4336866"/>
            <a:ext cx="161317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DBBAAB-52FE-4C15-944A-E2F8554763F6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AA4FF-0FFB-4081-AB05-32E6C2C18EB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D09D71-2A9E-48DD-8D4E-E32D82E6A5E4}"/>
              </a:ext>
            </a:extLst>
          </p:cNvPr>
          <p:cNvSpPr txBox="1"/>
          <p:nvPr/>
        </p:nvSpPr>
        <p:spPr>
          <a:xfrm>
            <a:off x="4785207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DF2E14-696C-4828-BD2C-13BAF8D32AD8}"/>
              </a:ext>
            </a:extLst>
          </p:cNvPr>
          <p:cNvSpPr txBox="1"/>
          <p:nvPr/>
        </p:nvSpPr>
        <p:spPr>
          <a:xfrm>
            <a:off x="321206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My SQL 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F374D-4D8C-4983-B8A2-5C19D0C9665E}"/>
              </a:ext>
            </a:extLst>
          </p:cNvPr>
          <p:cNvSpPr txBox="1"/>
          <p:nvPr/>
        </p:nvSpPr>
        <p:spPr>
          <a:xfrm>
            <a:off x="1481085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54C8EF29-026B-41F0-ADDC-58C6937D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64" y="4739828"/>
            <a:ext cx="586914" cy="34128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5DC96D9-23CA-4091-A76A-F17221BB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77" y="4734959"/>
            <a:ext cx="586914" cy="34128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BB0F8AF0-603A-41A0-8880-B53149AE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32" y="4752636"/>
            <a:ext cx="333340" cy="3333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C098E8B-EEF3-426F-9883-B1943B994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094" y="4717439"/>
            <a:ext cx="639095" cy="3321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5634DD-77CB-4C09-A1EF-50B0F3DD63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1" y="374255"/>
            <a:ext cx="5758448" cy="37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24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34056"/>
            <a:ext cx="10001163" cy="6118638"/>
          </a:xfrm>
          <a:prstGeom prst="rect">
            <a:avLst/>
          </a:prstGeom>
          <a:solidFill>
            <a:srgbClr val="5F646A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Logistic Map Analysis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697323"/>
              </p:ext>
            </p:extLst>
          </p:nvPr>
        </p:nvGraphicFramePr>
        <p:xfrm>
          <a:off x="617363" y="1035078"/>
          <a:ext cx="659474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8612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99470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99470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994704">
                  <a:extLst>
                    <a:ext uri="{9D8B030D-6E8A-4147-A177-3AD203B41FA5}">
                      <a16:colId xmlns:a16="http://schemas.microsoft.com/office/drawing/2014/main" val="151969196"/>
                    </a:ext>
                  </a:extLst>
                </a:gridCol>
                <a:gridCol w="302016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◀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Logistic 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Map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World Map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Status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Detail Report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BE99015-BEE2-4099-8016-DA64E3AA272D}"/>
              </a:ext>
            </a:extLst>
          </p:cNvPr>
          <p:cNvSpPr txBox="1"/>
          <p:nvPr/>
        </p:nvSpPr>
        <p:spPr>
          <a:xfrm>
            <a:off x="951861" y="2209579"/>
            <a:ext cx="1049172" cy="28344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Factory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15712468-AFC0-42A1-9D10-6C97996D88E6}"/>
              </a:ext>
            </a:extLst>
          </p:cNvPr>
          <p:cNvSpPr txBox="1"/>
          <p:nvPr/>
        </p:nvSpPr>
        <p:spPr>
          <a:xfrm>
            <a:off x="2994687" y="2209033"/>
            <a:ext cx="1154090" cy="28446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Warehouse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3DCCDBF-E3D5-40FC-A882-64892474EF9F}"/>
              </a:ext>
            </a:extLst>
          </p:cNvPr>
          <p:cNvSpPr txBox="1"/>
          <p:nvPr/>
        </p:nvSpPr>
        <p:spPr>
          <a:xfrm>
            <a:off x="6801967" y="2213751"/>
            <a:ext cx="1744531" cy="22850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Store warehouse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8EBEAF5E-6447-4446-9A10-ACCDD12D2E6C}"/>
              </a:ext>
            </a:extLst>
          </p:cNvPr>
          <p:cNvSpPr txBox="1"/>
          <p:nvPr/>
        </p:nvSpPr>
        <p:spPr>
          <a:xfrm>
            <a:off x="4835261" y="2209033"/>
            <a:ext cx="1536094" cy="28446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Shipment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342AD335-153F-4E6A-BE68-9746F1DC7D4D}"/>
              </a:ext>
            </a:extLst>
          </p:cNvPr>
          <p:cNvSpPr txBox="1"/>
          <p:nvPr/>
        </p:nvSpPr>
        <p:spPr>
          <a:xfrm>
            <a:off x="886391" y="2613144"/>
            <a:ext cx="1247033" cy="577825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5,341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</a:t>
            </a:r>
            <a:r>
              <a:rPr kumimoji="1" lang="zh-TW" altLang="en-US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day: 15</a:t>
            </a:r>
          </a:p>
          <a:p>
            <a:r>
              <a:rPr kumimoji="1" lang="en-US" altLang="ja-JP" sz="1050" b="1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NORMAL</a:t>
            </a:r>
            <a:endParaRPr kumimoji="1" lang="en-US" altLang="zh-TW" sz="1050" b="1" dirty="0">
              <a:solidFill>
                <a:srgbClr val="69BAD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85270BE2-5E2C-4127-86B2-0D0435B0967D}"/>
              </a:ext>
            </a:extLst>
          </p:cNvPr>
          <p:cNvSpPr txBox="1"/>
          <p:nvPr/>
        </p:nvSpPr>
        <p:spPr>
          <a:xfrm>
            <a:off x="723635" y="6040524"/>
            <a:ext cx="6715760" cy="2742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kumimoji="1" lang="en-US" altLang="zh-TW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 Day Level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lang="ja-JP" altLang="en-US" sz="1000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Normal Level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sz="1000" dirty="0">
                <a:solidFill>
                  <a:srgbClr val="FF696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Warning Low Level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 </a:t>
            </a:r>
            <a:r>
              <a:rPr lang="ja-JP" altLang="en-US" sz="1000" dirty="0">
                <a:solidFill>
                  <a:srgbClr val="203864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Warning High Level</a:t>
            </a:r>
            <a:endParaRPr kumimoji="1" lang="ja-JP" altLang="en-US" sz="10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8" name="矢印: 山形 47">
            <a:extLst>
              <a:ext uri="{FF2B5EF4-FFF2-40B4-BE49-F238E27FC236}">
                <a16:creationId xmlns:a16="http://schemas.microsoft.com/office/drawing/2014/main" id="{3B2D5C59-0625-498E-8637-EEF5CEFA977A}"/>
              </a:ext>
            </a:extLst>
          </p:cNvPr>
          <p:cNvSpPr/>
          <p:nvPr/>
        </p:nvSpPr>
        <p:spPr>
          <a:xfrm>
            <a:off x="2517071" y="3902550"/>
            <a:ext cx="180724" cy="485016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矢印: 山形 48">
            <a:extLst>
              <a:ext uri="{FF2B5EF4-FFF2-40B4-BE49-F238E27FC236}">
                <a16:creationId xmlns:a16="http://schemas.microsoft.com/office/drawing/2014/main" id="{CE259777-84DD-4E1B-AE69-FC3961AB077B}"/>
              </a:ext>
            </a:extLst>
          </p:cNvPr>
          <p:cNvSpPr/>
          <p:nvPr/>
        </p:nvSpPr>
        <p:spPr>
          <a:xfrm>
            <a:off x="4586555" y="3902550"/>
            <a:ext cx="180724" cy="485016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矢印: 山形 51">
            <a:extLst>
              <a:ext uri="{FF2B5EF4-FFF2-40B4-BE49-F238E27FC236}">
                <a16:creationId xmlns:a16="http://schemas.microsoft.com/office/drawing/2014/main" id="{DADCBCD9-04E3-46C9-988D-310D75747DC0}"/>
              </a:ext>
            </a:extLst>
          </p:cNvPr>
          <p:cNvSpPr/>
          <p:nvPr/>
        </p:nvSpPr>
        <p:spPr>
          <a:xfrm>
            <a:off x="6482420" y="3902550"/>
            <a:ext cx="180724" cy="485016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0841D150-7AA3-400B-8E66-448DF5BAC477}"/>
              </a:ext>
            </a:extLst>
          </p:cNvPr>
          <p:cNvGrpSpPr/>
          <p:nvPr/>
        </p:nvGrpSpPr>
        <p:grpSpPr>
          <a:xfrm>
            <a:off x="2727548" y="1677054"/>
            <a:ext cx="1802722" cy="3292038"/>
            <a:chOff x="1939282" y="1822441"/>
            <a:chExt cx="1406824" cy="3626991"/>
          </a:xfrm>
        </p:grpSpPr>
        <p:sp>
          <p:nvSpPr>
            <p:cNvPr id="54" name="フリーフォーム: 図形 53">
              <a:extLst>
                <a:ext uri="{FF2B5EF4-FFF2-40B4-BE49-F238E27FC236}">
                  <a16:creationId xmlns:a16="http://schemas.microsoft.com/office/drawing/2014/main" id="{D9778325-8E9B-4E55-992C-E65DC83E0EC1}"/>
                </a:ext>
              </a:extLst>
            </p:cNvPr>
            <p:cNvSpPr/>
            <p:nvPr/>
          </p:nvSpPr>
          <p:spPr>
            <a:xfrm>
              <a:off x="1939282" y="1822441"/>
              <a:ext cx="1406824" cy="396815"/>
            </a:xfrm>
            <a:custGeom>
              <a:avLst/>
              <a:gdLst>
                <a:gd name="connsiteX0" fmla="*/ 0 w 1423359"/>
                <a:gd name="connsiteY0" fmla="*/ 388188 h 396815"/>
                <a:gd name="connsiteX1" fmla="*/ 715992 w 1423359"/>
                <a:gd name="connsiteY1" fmla="*/ 0 h 396815"/>
                <a:gd name="connsiteX2" fmla="*/ 1423359 w 1423359"/>
                <a:gd name="connsiteY2" fmla="*/ 396815 h 396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3359" h="396815">
                  <a:moveTo>
                    <a:pt x="0" y="388188"/>
                  </a:moveTo>
                  <a:lnTo>
                    <a:pt x="715992" y="0"/>
                  </a:lnTo>
                  <a:lnTo>
                    <a:pt x="1423359" y="396815"/>
                  </a:lnTo>
                </a:path>
              </a:pathLst>
            </a:custGeom>
            <a:noFill/>
            <a:ln w="38100"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FAB34160-5B53-4265-A591-14F3ED87A0A3}"/>
                </a:ext>
              </a:extLst>
            </p:cNvPr>
            <p:cNvCxnSpPr>
              <a:cxnSpLocks/>
            </p:cNvCxnSpPr>
            <p:nvPr/>
          </p:nvCxnSpPr>
          <p:spPr>
            <a:xfrm>
              <a:off x="3338445" y="2202004"/>
              <a:ext cx="0" cy="3247428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18F32F2C-522F-4207-95BD-ACE1B2930589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72" y="2193377"/>
              <a:ext cx="0" cy="3256055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0F471E65-3F79-4155-BAA6-ADB19F211097}"/>
              </a:ext>
            </a:extLst>
          </p:cNvPr>
          <p:cNvGrpSpPr/>
          <p:nvPr/>
        </p:nvGrpSpPr>
        <p:grpSpPr>
          <a:xfrm>
            <a:off x="643501" y="1678296"/>
            <a:ext cx="1790433" cy="3276116"/>
            <a:chOff x="261199" y="2011206"/>
            <a:chExt cx="1397234" cy="3421776"/>
          </a:xfrm>
        </p:grpSpPr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D06F85AE-14F8-4CB8-96B7-2E153123CC95}"/>
                </a:ext>
              </a:extLst>
            </p:cNvPr>
            <p:cNvCxnSpPr>
              <a:cxnSpLocks/>
            </p:cNvCxnSpPr>
            <p:nvPr/>
          </p:nvCxnSpPr>
          <p:spPr>
            <a:xfrm>
              <a:off x="1658433" y="2277947"/>
              <a:ext cx="0" cy="3146410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D71BE48D-C5B0-44F1-9CC1-CC458049F20A}"/>
                </a:ext>
              </a:extLst>
            </p:cNvPr>
            <p:cNvCxnSpPr>
              <a:cxnSpLocks/>
            </p:cNvCxnSpPr>
            <p:nvPr/>
          </p:nvCxnSpPr>
          <p:spPr>
            <a:xfrm>
              <a:off x="268860" y="2334337"/>
              <a:ext cx="0" cy="3098645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フリーフォーム: 図形 60">
              <a:extLst>
                <a:ext uri="{FF2B5EF4-FFF2-40B4-BE49-F238E27FC236}">
                  <a16:creationId xmlns:a16="http://schemas.microsoft.com/office/drawing/2014/main" id="{DF515DDB-01DF-4A38-BF6E-BFC49473979E}"/>
                </a:ext>
              </a:extLst>
            </p:cNvPr>
            <p:cNvSpPr/>
            <p:nvPr/>
          </p:nvSpPr>
          <p:spPr>
            <a:xfrm>
              <a:off x="261199" y="2011206"/>
              <a:ext cx="1397229" cy="348495"/>
            </a:xfrm>
            <a:custGeom>
              <a:avLst/>
              <a:gdLst>
                <a:gd name="connsiteX0" fmla="*/ 0 w 754540"/>
                <a:gd name="connsiteY0" fmla="*/ 342101 h 348495"/>
                <a:gd name="connsiteX1" fmla="*/ 754540 w 754540"/>
                <a:gd name="connsiteY1" fmla="*/ 0 h 348495"/>
                <a:gd name="connsiteX2" fmla="*/ 754540 w 754540"/>
                <a:gd name="connsiteY2" fmla="*/ 348495 h 34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540" h="348495">
                  <a:moveTo>
                    <a:pt x="0" y="342101"/>
                  </a:moveTo>
                  <a:lnTo>
                    <a:pt x="754540" y="0"/>
                  </a:lnTo>
                  <a:lnTo>
                    <a:pt x="754540" y="348495"/>
                  </a:lnTo>
                </a:path>
              </a:pathLst>
            </a:custGeom>
            <a:noFill/>
            <a:ln w="38100"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B86D6A7D-01B9-406F-8682-8143CF5B4BE9}"/>
              </a:ext>
            </a:extLst>
          </p:cNvPr>
          <p:cNvCxnSpPr>
            <a:cxnSpLocks/>
          </p:cNvCxnSpPr>
          <p:nvPr/>
        </p:nvCxnSpPr>
        <p:spPr>
          <a:xfrm flipH="1">
            <a:off x="10241904" y="2123832"/>
            <a:ext cx="9699" cy="2881895"/>
          </a:xfrm>
          <a:prstGeom prst="line">
            <a:avLst/>
          </a:prstGeom>
          <a:ln w="381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30009015-823B-464A-94B0-BAAB5A3B9724}"/>
              </a:ext>
            </a:extLst>
          </p:cNvPr>
          <p:cNvCxnSpPr>
            <a:cxnSpLocks/>
          </p:cNvCxnSpPr>
          <p:nvPr/>
        </p:nvCxnSpPr>
        <p:spPr>
          <a:xfrm>
            <a:off x="6739210" y="1933682"/>
            <a:ext cx="0" cy="3033501"/>
          </a:xfrm>
          <a:prstGeom prst="line">
            <a:avLst/>
          </a:prstGeom>
          <a:ln w="381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表 19">
            <a:extLst>
              <a:ext uri="{FF2B5EF4-FFF2-40B4-BE49-F238E27FC236}">
                <a16:creationId xmlns:a16="http://schemas.microsoft.com/office/drawing/2014/main" id="{2644D020-AF25-46CA-9B06-2F0A0EA31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448488"/>
              </p:ext>
            </p:extLst>
          </p:nvPr>
        </p:nvGraphicFramePr>
        <p:xfrm>
          <a:off x="746899" y="4970620"/>
          <a:ext cx="152170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170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4A9EB24E-3BD1-4E01-A931-43C806664CF3}"/>
              </a:ext>
            </a:extLst>
          </p:cNvPr>
          <p:cNvSpPr txBox="1"/>
          <p:nvPr/>
        </p:nvSpPr>
        <p:spPr>
          <a:xfrm>
            <a:off x="948591" y="4985939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0" name="表 19">
            <a:extLst>
              <a:ext uri="{FF2B5EF4-FFF2-40B4-BE49-F238E27FC236}">
                <a16:creationId xmlns:a16="http://schemas.microsoft.com/office/drawing/2014/main" id="{17ABED74-071C-43F0-B752-E17A96969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94742"/>
              </p:ext>
            </p:extLst>
          </p:nvPr>
        </p:nvGraphicFramePr>
        <p:xfrm>
          <a:off x="2826951" y="4970620"/>
          <a:ext cx="152170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170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41031663-E4ED-477B-802A-FA0D5B577003}"/>
              </a:ext>
            </a:extLst>
          </p:cNvPr>
          <p:cNvSpPr txBox="1"/>
          <p:nvPr/>
        </p:nvSpPr>
        <p:spPr>
          <a:xfrm>
            <a:off x="3028643" y="4985939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2" name="表 19">
            <a:extLst>
              <a:ext uri="{FF2B5EF4-FFF2-40B4-BE49-F238E27FC236}">
                <a16:creationId xmlns:a16="http://schemas.microsoft.com/office/drawing/2014/main" id="{2B09976E-690F-460C-AC0C-09961AF733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013290"/>
              </p:ext>
            </p:extLst>
          </p:nvPr>
        </p:nvGraphicFramePr>
        <p:xfrm>
          <a:off x="4867608" y="4988716"/>
          <a:ext cx="152170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170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9C20D7E2-ABE9-49B9-B134-A523076A2853}"/>
              </a:ext>
            </a:extLst>
          </p:cNvPr>
          <p:cNvSpPr txBox="1"/>
          <p:nvPr/>
        </p:nvSpPr>
        <p:spPr>
          <a:xfrm>
            <a:off x="5069300" y="5004035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4" name="表 19">
            <a:extLst>
              <a:ext uri="{FF2B5EF4-FFF2-40B4-BE49-F238E27FC236}">
                <a16:creationId xmlns:a16="http://schemas.microsoft.com/office/drawing/2014/main" id="{3E0AF04B-ACCB-4FAB-8106-466CA523A1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604482"/>
              </p:ext>
            </p:extLst>
          </p:nvPr>
        </p:nvGraphicFramePr>
        <p:xfrm>
          <a:off x="6941137" y="5001716"/>
          <a:ext cx="144982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982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617EE98D-20E4-44E7-889B-56295B3630DD}"/>
              </a:ext>
            </a:extLst>
          </p:cNvPr>
          <p:cNvSpPr txBox="1"/>
          <p:nvPr/>
        </p:nvSpPr>
        <p:spPr>
          <a:xfrm>
            <a:off x="7171788" y="5017035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6" name="表 19">
            <a:extLst>
              <a:ext uri="{FF2B5EF4-FFF2-40B4-BE49-F238E27FC236}">
                <a16:creationId xmlns:a16="http://schemas.microsoft.com/office/drawing/2014/main" id="{DC2808CA-60F4-43B2-8DDC-4066E78EC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661506"/>
              </p:ext>
            </p:extLst>
          </p:nvPr>
        </p:nvGraphicFramePr>
        <p:xfrm>
          <a:off x="8661731" y="5017035"/>
          <a:ext cx="1449820" cy="980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982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D32E3E1A-075A-45B2-B5AD-ED4B8E4D0C67}"/>
              </a:ext>
            </a:extLst>
          </p:cNvPr>
          <p:cNvSpPr txBox="1"/>
          <p:nvPr/>
        </p:nvSpPr>
        <p:spPr>
          <a:xfrm>
            <a:off x="8742390" y="5032347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9CDB8A07-DE23-4CB8-8C50-E7540E6A1587}"/>
              </a:ext>
            </a:extLst>
          </p:cNvPr>
          <p:cNvSpPr txBox="1"/>
          <p:nvPr/>
        </p:nvSpPr>
        <p:spPr>
          <a:xfrm>
            <a:off x="2972394" y="2604565"/>
            <a:ext cx="1247033" cy="59380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8,142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</a:t>
            </a:r>
            <a:r>
              <a:rPr kumimoji="1" lang="zh-TW" altLang="en-US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day: </a:t>
            </a:r>
            <a:r>
              <a:rPr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</a:p>
          <a:p>
            <a:r>
              <a:rPr kumimoji="1" lang="en-US" altLang="ja-JP" sz="1050" b="1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NORMAL</a:t>
            </a:r>
            <a:endParaRPr kumimoji="1" lang="en-US" altLang="zh-TW" sz="1050" b="1" dirty="0">
              <a:solidFill>
                <a:srgbClr val="69BAD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84DE56E5-B265-48F4-BFC1-1E35A5B262D4}"/>
              </a:ext>
            </a:extLst>
          </p:cNvPr>
          <p:cNvSpPr txBox="1"/>
          <p:nvPr/>
        </p:nvSpPr>
        <p:spPr>
          <a:xfrm>
            <a:off x="5112619" y="2613431"/>
            <a:ext cx="1247033" cy="57729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8,531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</a:t>
            </a:r>
            <a:r>
              <a:rPr kumimoji="1" lang="zh-TW" altLang="en-US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day: 25</a:t>
            </a:r>
          </a:p>
          <a:p>
            <a:r>
              <a:rPr kumimoji="1" lang="en-US" altLang="ja-JP" sz="1050" b="1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NORMAL</a:t>
            </a:r>
            <a:endParaRPr kumimoji="1" lang="en-US" altLang="zh-TW" sz="1050" b="1" dirty="0">
              <a:solidFill>
                <a:srgbClr val="69BAD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6D5DA877-7858-4B99-B90B-83638AB76496}"/>
              </a:ext>
            </a:extLst>
          </p:cNvPr>
          <p:cNvSpPr txBox="1"/>
          <p:nvPr/>
        </p:nvSpPr>
        <p:spPr>
          <a:xfrm>
            <a:off x="7029653" y="2613431"/>
            <a:ext cx="1247033" cy="57729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4,780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 day: 37</a:t>
            </a:r>
          </a:p>
          <a:p>
            <a:r>
              <a:rPr kumimoji="1" lang="en-US" altLang="ja-JP" sz="1050" b="1" dirty="0">
                <a:solidFill>
                  <a:srgbClr val="203864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HIGH</a:t>
            </a:r>
            <a:endParaRPr kumimoji="1" lang="en-US" altLang="zh-TW" sz="1050" b="1" dirty="0">
              <a:solidFill>
                <a:srgbClr val="203864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FBE7B98C-1494-4E9C-9044-C59D1D763B29}"/>
              </a:ext>
            </a:extLst>
          </p:cNvPr>
          <p:cNvSpPr txBox="1"/>
          <p:nvPr/>
        </p:nvSpPr>
        <p:spPr>
          <a:xfrm>
            <a:off x="8657985" y="2613431"/>
            <a:ext cx="1247033" cy="57729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</a:t>
            </a:r>
            <a:r>
              <a:rPr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1,337</a:t>
            </a:r>
            <a:endParaRPr kumimoji="1" lang="en-US" altLang="ja-JP" sz="105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 day: </a:t>
            </a:r>
            <a:r>
              <a:rPr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</a:p>
          <a:p>
            <a:r>
              <a:rPr kumimoji="1" lang="en-US" altLang="ja-JP" sz="1050" b="1" dirty="0">
                <a:solidFill>
                  <a:srgbClr val="FF696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LOW</a:t>
            </a:r>
            <a:endParaRPr kumimoji="1" lang="en-US" altLang="zh-TW" sz="1050" b="1" dirty="0">
              <a:solidFill>
                <a:srgbClr val="FF696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82" name="Picture 14" descr="Airplane Take Off Icon - Free Download, PNG and Vector">
            <a:extLst>
              <a:ext uri="{FF2B5EF4-FFF2-40B4-BE49-F238E27FC236}">
                <a16:creationId xmlns:a16="http://schemas.microsoft.com/office/drawing/2014/main" id="{79F1B454-2C3E-4766-9319-5246FE4C3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343" y="1703432"/>
            <a:ext cx="583689" cy="583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83E4E075-12D3-4B28-AAA1-5B4D450960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680466"/>
              </p:ext>
            </p:extLst>
          </p:nvPr>
        </p:nvGraphicFramePr>
        <p:xfrm>
          <a:off x="7458515" y="997743"/>
          <a:ext cx="1363211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585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735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Regions</a:t>
                      </a:r>
                    </a:p>
                  </a:txBody>
                  <a:tcPr marL="83127" marR="83127"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Region 1</a:t>
                      </a: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id="{6DF8E4A9-0001-4025-8683-5B8692AA6F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131047"/>
              </p:ext>
            </p:extLst>
          </p:nvPr>
        </p:nvGraphicFramePr>
        <p:xfrm>
          <a:off x="8899109" y="1001121"/>
          <a:ext cx="1363211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585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735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Groups</a:t>
                      </a:r>
                    </a:p>
                  </a:txBody>
                  <a:tcPr marL="83127" marR="83127"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pic>
        <p:nvPicPr>
          <p:cNvPr id="192" name="図 191">
            <a:extLst>
              <a:ext uri="{FF2B5EF4-FFF2-40B4-BE49-F238E27FC236}">
                <a16:creationId xmlns:a16="http://schemas.microsoft.com/office/drawing/2014/main" id="{B5CA9542-E265-4DF2-AC2F-D8EF95C20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56" y="3527659"/>
            <a:ext cx="1563380" cy="1272789"/>
          </a:xfrm>
          <a:prstGeom prst="rect">
            <a:avLst/>
          </a:prstGeom>
        </p:spPr>
      </p:pic>
      <p:pic>
        <p:nvPicPr>
          <p:cNvPr id="194" name="図 193">
            <a:extLst>
              <a:ext uri="{FF2B5EF4-FFF2-40B4-BE49-F238E27FC236}">
                <a16:creationId xmlns:a16="http://schemas.microsoft.com/office/drawing/2014/main" id="{34317C3C-1BF8-4445-8ED8-0A2DFCDE5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365" y="3527659"/>
            <a:ext cx="1563380" cy="1272789"/>
          </a:xfrm>
          <a:prstGeom prst="rect">
            <a:avLst/>
          </a:prstGeom>
        </p:spPr>
      </p:pic>
      <p:pic>
        <p:nvPicPr>
          <p:cNvPr id="196" name="図 195">
            <a:extLst>
              <a:ext uri="{FF2B5EF4-FFF2-40B4-BE49-F238E27FC236}">
                <a16:creationId xmlns:a16="http://schemas.microsoft.com/office/drawing/2014/main" id="{46277044-7522-47CF-AF89-9716778091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2974" y="3527659"/>
            <a:ext cx="1563380" cy="1272789"/>
          </a:xfrm>
          <a:prstGeom prst="rect">
            <a:avLst/>
          </a:prstGeom>
        </p:spPr>
      </p:pic>
      <p:pic>
        <p:nvPicPr>
          <p:cNvPr id="198" name="図 197">
            <a:extLst>
              <a:ext uri="{FF2B5EF4-FFF2-40B4-BE49-F238E27FC236}">
                <a16:creationId xmlns:a16="http://schemas.microsoft.com/office/drawing/2014/main" id="{7AE9EF0D-F271-4262-88A8-756D71CE14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4467" y="3527659"/>
            <a:ext cx="1563380" cy="1272789"/>
          </a:xfrm>
          <a:prstGeom prst="rect">
            <a:avLst/>
          </a:prstGeom>
        </p:spPr>
      </p:pic>
      <p:pic>
        <p:nvPicPr>
          <p:cNvPr id="200" name="図 199">
            <a:extLst>
              <a:ext uri="{FF2B5EF4-FFF2-40B4-BE49-F238E27FC236}">
                <a16:creationId xmlns:a16="http://schemas.microsoft.com/office/drawing/2014/main" id="{3EA5E562-ECBC-4BD0-9579-337D68757C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7733" y="3527659"/>
            <a:ext cx="1563380" cy="1272789"/>
          </a:xfrm>
          <a:prstGeom prst="rect">
            <a:avLst/>
          </a:prstGeom>
        </p:spPr>
      </p:pic>
      <p:sp>
        <p:nvSpPr>
          <p:cNvPr id="202" name="テキスト ボックス 201">
            <a:extLst>
              <a:ext uri="{FF2B5EF4-FFF2-40B4-BE49-F238E27FC236}">
                <a16:creationId xmlns:a16="http://schemas.microsoft.com/office/drawing/2014/main" id="{077E4581-89A9-4545-A2D4-AD94B4B6F521}"/>
              </a:ext>
            </a:extLst>
          </p:cNvPr>
          <p:cNvSpPr txBox="1"/>
          <p:nvPr/>
        </p:nvSpPr>
        <p:spPr>
          <a:xfrm>
            <a:off x="8594427" y="2209701"/>
            <a:ext cx="1441761" cy="28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Store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" name="フリーフォーム: 図形 1">
            <a:extLst>
              <a:ext uri="{FF2B5EF4-FFF2-40B4-BE49-F238E27FC236}">
                <a16:creationId xmlns:a16="http://schemas.microsoft.com/office/drawing/2014/main" id="{B1C4EE64-7EC5-4FD0-BED2-EF0D5EBCA055}"/>
              </a:ext>
            </a:extLst>
          </p:cNvPr>
          <p:cNvSpPr/>
          <p:nvPr/>
        </p:nvSpPr>
        <p:spPr>
          <a:xfrm>
            <a:off x="6721150" y="1953598"/>
            <a:ext cx="3541162" cy="184825"/>
          </a:xfrm>
          <a:custGeom>
            <a:avLst/>
            <a:gdLst>
              <a:gd name="connsiteX0" fmla="*/ 0 w 3531141"/>
              <a:gd name="connsiteY0" fmla="*/ 0 h 184825"/>
              <a:gd name="connsiteX1" fmla="*/ 1838528 w 3531141"/>
              <a:gd name="connsiteY1" fmla="*/ 0 h 184825"/>
              <a:gd name="connsiteX2" fmla="*/ 1838528 w 3531141"/>
              <a:gd name="connsiteY2" fmla="*/ 184825 h 184825"/>
              <a:gd name="connsiteX3" fmla="*/ 3531141 w 3531141"/>
              <a:gd name="connsiteY3" fmla="*/ 184825 h 18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1141" h="184825">
                <a:moveTo>
                  <a:pt x="0" y="0"/>
                </a:moveTo>
                <a:lnTo>
                  <a:pt x="1838528" y="0"/>
                </a:lnTo>
                <a:lnTo>
                  <a:pt x="1838528" y="184825"/>
                </a:lnTo>
                <a:lnTo>
                  <a:pt x="3531141" y="184825"/>
                </a:lnTo>
              </a:path>
            </a:pathLst>
          </a:custGeom>
          <a:noFill/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439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5ADC81-4ABE-4879-85B7-331A4F8A7161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63E60-4881-4037-BA16-EA83687E64CB}"/>
              </a:ext>
            </a:extLst>
          </p:cNvPr>
          <p:cNvSpPr/>
          <p:nvPr/>
        </p:nvSpPr>
        <p:spPr>
          <a:xfrm>
            <a:off x="221346" y="4342727"/>
            <a:ext cx="2325214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FA28C2-3F9A-4E14-B453-BA60EF50913A}"/>
              </a:ext>
            </a:extLst>
          </p:cNvPr>
          <p:cNvSpPr/>
          <p:nvPr/>
        </p:nvSpPr>
        <p:spPr>
          <a:xfrm>
            <a:off x="2634698" y="4343640"/>
            <a:ext cx="161841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64788-5157-469F-8D22-89238389D148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6793A-F6CE-4D3C-9134-3E3E1CB4C054}"/>
              </a:ext>
            </a:extLst>
          </p:cNvPr>
          <p:cNvSpPr txBox="1"/>
          <p:nvPr/>
        </p:nvSpPr>
        <p:spPr>
          <a:xfrm>
            <a:off x="2692835" y="5563402"/>
            <a:ext cx="153665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On-prem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FFD39-AF7C-4AA4-8841-1D2EA7847E79}"/>
              </a:ext>
            </a:extLst>
          </p:cNvPr>
          <p:cNvSpPr txBox="1"/>
          <p:nvPr/>
        </p:nvSpPr>
        <p:spPr>
          <a:xfrm>
            <a:off x="272566" y="5563401"/>
            <a:ext cx="217237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18927-50A6-43DA-8C02-5645E928B0C5}"/>
              </a:ext>
            </a:extLst>
          </p:cNvPr>
          <p:cNvSpPr txBox="1"/>
          <p:nvPr/>
        </p:nvSpPr>
        <p:spPr>
          <a:xfrm>
            <a:off x="714121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Workbench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F642C-4EC9-4A93-881F-3C71DE26CD45}"/>
              </a:ext>
            </a:extLst>
          </p:cNvPr>
          <p:cNvSpPr txBox="1"/>
          <p:nvPr/>
        </p:nvSpPr>
        <p:spPr>
          <a:xfrm>
            <a:off x="217856" y="4336866"/>
            <a:ext cx="232521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E88677-93DF-4310-B695-6A9F27D06F24}"/>
              </a:ext>
            </a:extLst>
          </p:cNvPr>
          <p:cNvSpPr txBox="1"/>
          <p:nvPr/>
        </p:nvSpPr>
        <p:spPr>
          <a:xfrm>
            <a:off x="2641720" y="4336866"/>
            <a:ext cx="161317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DBBAAB-52FE-4C15-944A-E2F8554763F6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AA4FF-0FFB-4081-AB05-32E6C2C18EB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D09D71-2A9E-48DD-8D4E-E32D82E6A5E4}"/>
              </a:ext>
            </a:extLst>
          </p:cNvPr>
          <p:cNvSpPr txBox="1"/>
          <p:nvPr/>
        </p:nvSpPr>
        <p:spPr>
          <a:xfrm>
            <a:off x="4785207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DF2E14-696C-4828-BD2C-13BAF8D32AD8}"/>
              </a:ext>
            </a:extLst>
          </p:cNvPr>
          <p:cNvSpPr txBox="1"/>
          <p:nvPr/>
        </p:nvSpPr>
        <p:spPr>
          <a:xfrm>
            <a:off x="321206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My SQL 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F374D-4D8C-4983-B8A2-5C19D0C9665E}"/>
              </a:ext>
            </a:extLst>
          </p:cNvPr>
          <p:cNvSpPr txBox="1"/>
          <p:nvPr/>
        </p:nvSpPr>
        <p:spPr>
          <a:xfrm>
            <a:off x="1481085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54C8EF29-026B-41F0-ADDC-58C6937D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64" y="4739828"/>
            <a:ext cx="586914" cy="34128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5DC96D9-23CA-4091-A76A-F17221BB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77" y="4734959"/>
            <a:ext cx="586914" cy="34128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BB0F8AF0-603A-41A0-8880-B53149AE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32" y="4752636"/>
            <a:ext cx="333340" cy="3333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C098E8B-EEF3-426F-9883-B1943B994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094" y="4717439"/>
            <a:ext cx="639095" cy="332175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00034EC0-00B9-4899-BC17-25CE22AF8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891" y="369891"/>
            <a:ext cx="5758448" cy="37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36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73" name="Table 4">
            <a:extLst>
              <a:ext uri="{FF2B5EF4-FFF2-40B4-BE49-F238E27FC236}">
                <a16:creationId xmlns:a16="http://schemas.microsoft.com/office/drawing/2014/main" id="{4425E2A4-D077-44AE-B92A-54F759329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260372"/>
              </p:ext>
            </p:extLst>
          </p:nvPr>
        </p:nvGraphicFramePr>
        <p:xfrm>
          <a:off x="5438036" y="1473688"/>
          <a:ext cx="4863251" cy="19725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41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1698207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18" name="Rectangle 117">
            <a:extLst>
              <a:ext uri="{FF2B5EF4-FFF2-40B4-BE49-F238E27FC236}">
                <a16:creationId xmlns:a16="http://schemas.microsoft.com/office/drawing/2014/main" id="{865C318B-515E-42B7-B9CA-807BFC0802DE}"/>
              </a:ext>
            </a:extLst>
          </p:cNvPr>
          <p:cNvSpPr/>
          <p:nvPr/>
        </p:nvSpPr>
        <p:spPr>
          <a:xfrm>
            <a:off x="5629805" y="1899530"/>
            <a:ext cx="4520035" cy="1237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INVENTORY MANAGEMENT </a:t>
            </a:r>
            <a:r>
              <a:rPr lang="ja-JP" altLang="en-US" sz="1600" dirty="0">
                <a:solidFill>
                  <a:schemeClr val="bg1"/>
                </a:solidFill>
              </a:rPr>
              <a:t>在庫管理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113340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61477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747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Simulation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Cost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Stock turn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Magement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 Report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B038CF2-AA25-4975-8B6E-0E7A40810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168233"/>
              </p:ext>
            </p:extLst>
          </p:nvPr>
        </p:nvGraphicFramePr>
        <p:xfrm>
          <a:off x="2064564" y="1455229"/>
          <a:ext cx="3252017" cy="48072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201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81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Opportunity Loss Ranking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機会損失ランク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51338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F7C0B289-6B13-4152-BB97-D7014A544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946476"/>
              </p:ext>
            </p:extLst>
          </p:nvPr>
        </p:nvGraphicFramePr>
        <p:xfrm>
          <a:off x="2174240" y="1869440"/>
          <a:ext cx="3045053" cy="42932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279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54311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2299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113730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48847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623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ID 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Opportunity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Loss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1011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A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B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C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D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1201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E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1355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F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1702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G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1822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H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9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1677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I 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J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27358F4C-4872-4466-A96A-F4EEEEDA7FCA}"/>
              </a:ext>
            </a:extLst>
          </p:cNvPr>
          <p:cNvGrpSpPr/>
          <p:nvPr/>
        </p:nvGrpSpPr>
        <p:grpSpPr>
          <a:xfrm>
            <a:off x="3984425" y="5172167"/>
            <a:ext cx="969074" cy="171901"/>
            <a:chOff x="6496880" y="4353635"/>
            <a:chExt cx="1418821" cy="2768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6EFD5B-F0DC-40E8-A8A7-3382BC8BF1D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6A9A313-7207-4D88-9946-CF7010E9F614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1C65B4-9A8D-487C-91BC-F9A596E0A593}"/>
              </a:ext>
            </a:extLst>
          </p:cNvPr>
          <p:cNvGrpSpPr/>
          <p:nvPr/>
        </p:nvGrpSpPr>
        <p:grpSpPr>
          <a:xfrm>
            <a:off x="3984425" y="5552779"/>
            <a:ext cx="969074" cy="171901"/>
            <a:chOff x="6496880" y="4353635"/>
            <a:chExt cx="1418821" cy="27684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A05FFA8-477E-43DA-86B8-68C6DA692EC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A94435-379B-416A-A1A7-23A95365E5DB}"/>
                </a:ext>
              </a:extLst>
            </p:cNvPr>
            <p:cNvSpPr/>
            <p:nvPr/>
          </p:nvSpPr>
          <p:spPr>
            <a:xfrm>
              <a:off x="6496883" y="4353635"/>
              <a:ext cx="850753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20BA5D9-8690-409D-BD7C-1D76328051E0}"/>
              </a:ext>
            </a:extLst>
          </p:cNvPr>
          <p:cNvGrpSpPr/>
          <p:nvPr/>
        </p:nvGrpSpPr>
        <p:grpSpPr>
          <a:xfrm>
            <a:off x="3984425" y="5933389"/>
            <a:ext cx="969074" cy="171901"/>
            <a:chOff x="6496880" y="4353635"/>
            <a:chExt cx="1418821" cy="27684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E81EC3C-6EC2-4427-9C5D-1052623E2F20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4FE0C8A-7679-4675-9AA7-D1D3A4023685}"/>
                </a:ext>
              </a:extLst>
            </p:cNvPr>
            <p:cNvSpPr/>
            <p:nvPr/>
          </p:nvSpPr>
          <p:spPr>
            <a:xfrm>
              <a:off x="6496883" y="4353635"/>
              <a:ext cx="627624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CB51E0-19DB-4D0C-83D0-A76272CB5763}"/>
              </a:ext>
            </a:extLst>
          </p:cNvPr>
          <p:cNvGrpSpPr/>
          <p:nvPr/>
        </p:nvGrpSpPr>
        <p:grpSpPr>
          <a:xfrm>
            <a:off x="3984425" y="4791549"/>
            <a:ext cx="969074" cy="171907"/>
            <a:chOff x="6496880" y="4353635"/>
            <a:chExt cx="1418821" cy="27685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C5B0544-7DCE-4C5A-B8CB-4EAB46E7C16E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19D2B01-D86D-4B3C-B386-5E3F04F3436F}"/>
                </a:ext>
              </a:extLst>
            </p:cNvPr>
            <p:cNvSpPr/>
            <p:nvPr/>
          </p:nvSpPr>
          <p:spPr>
            <a:xfrm>
              <a:off x="6496883" y="4353645"/>
              <a:ext cx="964692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8A15C4-62F5-47F7-8FC9-E5712851E4A3}"/>
              </a:ext>
            </a:extLst>
          </p:cNvPr>
          <p:cNvGrpSpPr/>
          <p:nvPr/>
        </p:nvGrpSpPr>
        <p:grpSpPr>
          <a:xfrm>
            <a:off x="3984425" y="4410937"/>
            <a:ext cx="969074" cy="171901"/>
            <a:chOff x="6496880" y="4353635"/>
            <a:chExt cx="1418821" cy="27684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3AEE4A5-6ED9-43B6-AA20-01DF5F887466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F9888C2-CE4D-4BB1-81FA-DC0BF05006A0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EAA7EB-F29A-4107-89F7-E2A2F77E98E9}"/>
              </a:ext>
            </a:extLst>
          </p:cNvPr>
          <p:cNvGrpSpPr/>
          <p:nvPr/>
        </p:nvGrpSpPr>
        <p:grpSpPr>
          <a:xfrm>
            <a:off x="3984425" y="4030325"/>
            <a:ext cx="969074" cy="171901"/>
            <a:chOff x="6496880" y="4353635"/>
            <a:chExt cx="1418821" cy="27684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1EAA71-0B53-4E88-B8E2-FA98B11A3D7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6E71049-7169-4912-9C8C-7E94AC32645B}"/>
                </a:ext>
              </a:extLst>
            </p:cNvPr>
            <p:cNvSpPr/>
            <p:nvPr/>
          </p:nvSpPr>
          <p:spPr>
            <a:xfrm>
              <a:off x="6496883" y="4353635"/>
              <a:ext cx="1035420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3828514-522E-4ACC-97C1-E994975C167F}"/>
              </a:ext>
            </a:extLst>
          </p:cNvPr>
          <p:cNvGrpSpPr/>
          <p:nvPr/>
        </p:nvGrpSpPr>
        <p:grpSpPr>
          <a:xfrm>
            <a:off x="3984425" y="3649713"/>
            <a:ext cx="969074" cy="171901"/>
            <a:chOff x="6496880" y="4353635"/>
            <a:chExt cx="1418821" cy="27684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F66259B-6914-42DA-AACF-0495AA4A2CA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26D6F26-D0C0-4C6D-B6DD-2C0864039FAC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61EE833-D1F1-433A-85E4-B217C3AEF58C}"/>
              </a:ext>
            </a:extLst>
          </p:cNvPr>
          <p:cNvGrpSpPr/>
          <p:nvPr/>
        </p:nvGrpSpPr>
        <p:grpSpPr>
          <a:xfrm>
            <a:off x="3984425" y="2507877"/>
            <a:ext cx="969074" cy="171901"/>
            <a:chOff x="6496880" y="4353635"/>
            <a:chExt cx="1418821" cy="27684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523B407-3CEA-49F7-BF8A-52AD53CA96EB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4021F04-3F5D-4726-9372-C524B41C4BA3}"/>
                </a:ext>
              </a:extLst>
            </p:cNvPr>
            <p:cNvSpPr/>
            <p:nvPr/>
          </p:nvSpPr>
          <p:spPr>
            <a:xfrm>
              <a:off x="6496883" y="4353635"/>
              <a:ext cx="1418818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00B7BE-35DB-4036-B2FB-4CEDBD8BD9BB}"/>
              </a:ext>
            </a:extLst>
          </p:cNvPr>
          <p:cNvGrpSpPr/>
          <p:nvPr/>
        </p:nvGrpSpPr>
        <p:grpSpPr>
          <a:xfrm>
            <a:off x="3984425" y="3269101"/>
            <a:ext cx="969074" cy="171901"/>
            <a:chOff x="6496880" y="4353635"/>
            <a:chExt cx="1418821" cy="27684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C75B5F6-ADFB-4190-A5A0-A698F75CBBAC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B7473E8-BC98-42F5-A600-0F81670DBCB5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731934-99B5-4851-974A-CBB97AB52C01}"/>
              </a:ext>
            </a:extLst>
          </p:cNvPr>
          <p:cNvGrpSpPr/>
          <p:nvPr/>
        </p:nvGrpSpPr>
        <p:grpSpPr>
          <a:xfrm>
            <a:off x="3984425" y="2888489"/>
            <a:ext cx="969074" cy="171901"/>
            <a:chOff x="6496880" y="4353635"/>
            <a:chExt cx="1418821" cy="27684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AAAC85C-5518-465C-AF90-5430781B9822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4A7C54-BFD8-4B78-AC90-2AB45145BD8C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EEF5347C-5575-46CA-9B5D-287EC569B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86151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164405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854012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61965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8C7E71-D7C0-4ACA-BA35-30FFFEC1C5FA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623472"/>
              </p:ext>
            </p:extLst>
          </p:nvPr>
        </p:nvGraphicFramePr>
        <p:xfrm>
          <a:off x="638193" y="403032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1" name="Table 4">
            <a:extLst>
              <a:ext uri="{FF2B5EF4-FFF2-40B4-BE49-F238E27FC236}">
                <a16:creationId xmlns:a16="http://schemas.microsoft.com/office/drawing/2014/main" id="{DF91D46D-CD61-475E-BB61-E7BEF199C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415292"/>
              </p:ext>
            </p:extLst>
          </p:nvPr>
        </p:nvGraphicFramePr>
        <p:xfrm>
          <a:off x="5438036" y="3432266"/>
          <a:ext cx="4863251" cy="28124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1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シムレイション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51924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69" name="Rectangle 68">
            <a:extLst>
              <a:ext uri="{FF2B5EF4-FFF2-40B4-BE49-F238E27FC236}">
                <a16:creationId xmlns:a16="http://schemas.microsoft.com/office/drawing/2014/main" id="{A7BE9E7A-FD90-437B-84FC-3FD035E843ED}"/>
              </a:ext>
            </a:extLst>
          </p:cNvPr>
          <p:cNvSpPr/>
          <p:nvPr/>
        </p:nvSpPr>
        <p:spPr>
          <a:xfrm>
            <a:off x="583336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28F5557-E384-47AB-A3ED-326F34843906}"/>
              </a:ext>
            </a:extLst>
          </p:cNvPr>
          <p:cNvSpPr/>
          <p:nvPr/>
        </p:nvSpPr>
        <p:spPr>
          <a:xfrm>
            <a:off x="5994400" y="2161253"/>
            <a:ext cx="161035" cy="513598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4787B56-BD6F-4257-8B09-BADFD3937072}"/>
              </a:ext>
            </a:extLst>
          </p:cNvPr>
          <p:cNvSpPr/>
          <p:nvPr/>
        </p:nvSpPr>
        <p:spPr>
          <a:xfrm>
            <a:off x="6155435" y="2384937"/>
            <a:ext cx="161035" cy="2899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30984AA-083B-4889-AE87-2AD1EE317F47}"/>
              </a:ext>
            </a:extLst>
          </p:cNvPr>
          <p:cNvSpPr/>
          <p:nvPr/>
        </p:nvSpPr>
        <p:spPr>
          <a:xfrm>
            <a:off x="658119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8BB1FDF-3889-45FF-8208-30E8A18A68CB}"/>
              </a:ext>
            </a:extLst>
          </p:cNvPr>
          <p:cNvSpPr/>
          <p:nvPr/>
        </p:nvSpPr>
        <p:spPr>
          <a:xfrm>
            <a:off x="6742230" y="2207944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2EB35C3-3605-41C2-A763-E3F7A4DCA822}"/>
              </a:ext>
            </a:extLst>
          </p:cNvPr>
          <p:cNvSpPr/>
          <p:nvPr/>
        </p:nvSpPr>
        <p:spPr>
          <a:xfrm>
            <a:off x="6903265" y="247683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EC000E8-ACCF-4B7C-AF56-6CA71A10E9E9}"/>
              </a:ext>
            </a:extLst>
          </p:cNvPr>
          <p:cNvSpPr txBox="1"/>
          <p:nvPr/>
        </p:nvSpPr>
        <p:spPr>
          <a:xfrm>
            <a:off x="5609485" y="3214515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ja-JP" altLang="en-US" sz="900" dirty="0">
                <a:solidFill>
                  <a:srgbClr val="8FAADC"/>
                </a:solidFill>
              </a:rPr>
              <a:t> ● </a:t>
            </a:r>
            <a:r>
              <a:rPr lang="en-US" altLang="ja-JP" sz="900" dirty="0"/>
              <a:t>P (Production</a:t>
            </a:r>
            <a:r>
              <a:rPr lang="en-US" sz="900" dirty="0"/>
              <a:t>)   </a:t>
            </a:r>
            <a:r>
              <a:rPr lang="ja-JP" altLang="en-US" sz="900" dirty="0">
                <a:solidFill>
                  <a:srgbClr val="5C84C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S (Sales)  </a:t>
            </a:r>
            <a:r>
              <a:rPr lang="en-US" altLang="ja-JP" sz="900" dirty="0">
                <a:solidFill>
                  <a:srgbClr val="4371C5"/>
                </a:solidFill>
              </a:rPr>
              <a:t> </a:t>
            </a:r>
            <a:r>
              <a:rPr lang="ja-JP" altLang="en-US" sz="900" dirty="0">
                <a:solidFill>
                  <a:srgbClr val="4371C5"/>
                </a:solidFill>
              </a:rPr>
              <a:t>● </a:t>
            </a:r>
            <a:r>
              <a:rPr lang="en-US" altLang="ja-JP" sz="900" dirty="0"/>
              <a:t>I (Inventory)</a:t>
            </a:r>
            <a:endParaRPr lang="en-US" sz="900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1502374-EDDC-474F-92D0-4F7F0C4FC076}"/>
              </a:ext>
            </a:extLst>
          </p:cNvPr>
          <p:cNvSpPr/>
          <p:nvPr/>
        </p:nvSpPr>
        <p:spPr>
          <a:xfrm>
            <a:off x="732902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7B2868E-EED6-48E8-BC5E-E655E491B148}"/>
              </a:ext>
            </a:extLst>
          </p:cNvPr>
          <p:cNvSpPr/>
          <p:nvPr/>
        </p:nvSpPr>
        <p:spPr>
          <a:xfrm>
            <a:off x="7490060" y="2053397"/>
            <a:ext cx="161035" cy="62145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99B64AF-334E-41C1-8ABE-DE4022B166EC}"/>
              </a:ext>
            </a:extLst>
          </p:cNvPr>
          <p:cNvSpPr/>
          <p:nvPr/>
        </p:nvSpPr>
        <p:spPr>
          <a:xfrm>
            <a:off x="7651095" y="265971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5EE5BBD-63EF-430E-87E6-D308EE524D53}"/>
              </a:ext>
            </a:extLst>
          </p:cNvPr>
          <p:cNvSpPr/>
          <p:nvPr/>
        </p:nvSpPr>
        <p:spPr>
          <a:xfrm>
            <a:off x="8076855" y="2243795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AE87F41-71D4-4176-AB58-127621E0FB21}"/>
              </a:ext>
            </a:extLst>
          </p:cNvPr>
          <p:cNvSpPr/>
          <p:nvPr/>
        </p:nvSpPr>
        <p:spPr>
          <a:xfrm>
            <a:off x="8237890" y="2201349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B6C20F8-D0CF-4EF8-8C00-5C6E887CDCE6}"/>
              </a:ext>
            </a:extLst>
          </p:cNvPr>
          <p:cNvSpPr/>
          <p:nvPr/>
        </p:nvSpPr>
        <p:spPr>
          <a:xfrm>
            <a:off x="8398925" y="2663540"/>
            <a:ext cx="161035" cy="217817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320E502-CBF9-4F3B-828B-E9266A6C9A78}"/>
              </a:ext>
            </a:extLst>
          </p:cNvPr>
          <p:cNvSpPr/>
          <p:nvPr/>
        </p:nvSpPr>
        <p:spPr>
          <a:xfrm>
            <a:off x="8824685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038E82B-3A45-459F-9CFD-971144B24937}"/>
              </a:ext>
            </a:extLst>
          </p:cNvPr>
          <p:cNvSpPr/>
          <p:nvPr/>
        </p:nvSpPr>
        <p:spPr>
          <a:xfrm>
            <a:off x="8985720" y="2170550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E56A0EF-67D3-4228-B919-8E0864333CC4}"/>
              </a:ext>
            </a:extLst>
          </p:cNvPr>
          <p:cNvSpPr/>
          <p:nvPr/>
        </p:nvSpPr>
        <p:spPr>
          <a:xfrm>
            <a:off x="9146755" y="2642170"/>
            <a:ext cx="161035" cy="239599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04F5379-9E24-4358-BE41-AD25D1F4FC56}"/>
              </a:ext>
            </a:extLst>
          </p:cNvPr>
          <p:cNvSpPr/>
          <p:nvPr/>
        </p:nvSpPr>
        <p:spPr>
          <a:xfrm>
            <a:off x="9572516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6F9F4D2-5D18-4436-A4FC-EC1C5EA3B6E0}"/>
              </a:ext>
            </a:extLst>
          </p:cNvPr>
          <p:cNvSpPr/>
          <p:nvPr/>
        </p:nvSpPr>
        <p:spPr>
          <a:xfrm>
            <a:off x="9733551" y="2251583"/>
            <a:ext cx="161035" cy="38587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0EFB1CB-7FCE-4F89-BCB3-BBA23BD2DF90}"/>
              </a:ext>
            </a:extLst>
          </p:cNvPr>
          <p:cNvSpPr/>
          <p:nvPr/>
        </p:nvSpPr>
        <p:spPr>
          <a:xfrm>
            <a:off x="9894586" y="2641482"/>
            <a:ext cx="161035" cy="1800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4BC49F3-71CC-42D8-8944-2B4343391FD8}"/>
              </a:ext>
            </a:extLst>
          </p:cNvPr>
          <p:cNvSpPr txBox="1"/>
          <p:nvPr/>
        </p:nvSpPr>
        <p:spPr>
          <a:xfrm>
            <a:off x="5835504" y="2904563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E6D0415-8FE7-43A1-8801-031ECB088138}"/>
              </a:ext>
            </a:extLst>
          </p:cNvPr>
          <p:cNvSpPr txBox="1"/>
          <p:nvPr/>
        </p:nvSpPr>
        <p:spPr>
          <a:xfrm>
            <a:off x="5684557" y="1930868"/>
            <a:ext cx="297616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B471C57-278F-473F-AFAE-A3C35379E73B}"/>
              </a:ext>
            </a:extLst>
          </p:cNvPr>
          <p:cNvSpPr/>
          <p:nvPr/>
        </p:nvSpPr>
        <p:spPr>
          <a:xfrm>
            <a:off x="5629805" y="3858550"/>
            <a:ext cx="4520035" cy="13530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DD83582-4374-410A-966D-7CF54871E0E1}"/>
              </a:ext>
            </a:extLst>
          </p:cNvPr>
          <p:cNvSpPr txBox="1"/>
          <p:nvPr/>
        </p:nvSpPr>
        <p:spPr>
          <a:xfrm>
            <a:off x="5619645" y="6017467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ja-JP" sz="900" dirty="0"/>
              <a:t>  </a:t>
            </a:r>
            <a:r>
              <a:rPr lang="ja-JP" altLang="en-US" sz="900" dirty="0">
                <a:solidFill>
                  <a:srgbClr val="8FAA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Production    </a:t>
            </a:r>
            <a:r>
              <a:rPr lang="ja-JP" altLang="en-US" sz="900" dirty="0">
                <a:solidFill>
                  <a:srgbClr val="FFC000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Auto-filled    </a:t>
            </a:r>
            <a:r>
              <a:rPr lang="ja-JP" altLang="en-US" sz="900" dirty="0">
                <a:solidFill>
                  <a:srgbClr val="F5B43F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Adjusted Parameter</a:t>
            </a:r>
            <a:endParaRPr lang="en-US" sz="900" dirty="0"/>
          </a:p>
          <a:p>
            <a:endParaRPr lang="en-US" sz="900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3A0EE79-E542-46EE-9A11-979C85DDC0A4}"/>
              </a:ext>
            </a:extLst>
          </p:cNvPr>
          <p:cNvSpPr/>
          <p:nvPr/>
        </p:nvSpPr>
        <p:spPr>
          <a:xfrm>
            <a:off x="592480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286906B-82D6-42EB-AE31-D5E50843BC25}"/>
              </a:ext>
            </a:extLst>
          </p:cNvPr>
          <p:cNvSpPr/>
          <p:nvPr/>
        </p:nvSpPr>
        <p:spPr>
          <a:xfrm>
            <a:off x="667263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A790083-B842-4F2C-8FF1-B70F493AD468}"/>
              </a:ext>
            </a:extLst>
          </p:cNvPr>
          <p:cNvSpPr/>
          <p:nvPr/>
        </p:nvSpPr>
        <p:spPr>
          <a:xfrm>
            <a:off x="742046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1BD8547-DC4C-4E5E-A14E-C3A183C22B10}"/>
              </a:ext>
            </a:extLst>
          </p:cNvPr>
          <p:cNvSpPr/>
          <p:nvPr/>
        </p:nvSpPr>
        <p:spPr>
          <a:xfrm>
            <a:off x="8168295" y="4417945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5597950-38E0-4481-BD7E-2DC1865DF955}"/>
              </a:ext>
            </a:extLst>
          </p:cNvPr>
          <p:cNvSpPr/>
          <p:nvPr/>
        </p:nvSpPr>
        <p:spPr>
          <a:xfrm>
            <a:off x="8916125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3D093E5-9CC6-4053-84B8-4DC56EDF4571}"/>
              </a:ext>
            </a:extLst>
          </p:cNvPr>
          <p:cNvSpPr/>
          <p:nvPr/>
        </p:nvSpPr>
        <p:spPr>
          <a:xfrm>
            <a:off x="9663956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0BB0672-0F20-4B56-8115-AF467667BEBD}"/>
              </a:ext>
            </a:extLst>
          </p:cNvPr>
          <p:cNvSpPr txBox="1"/>
          <p:nvPr/>
        </p:nvSpPr>
        <p:spPr>
          <a:xfrm>
            <a:off x="5835504" y="4966640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6ED4238F-EE7B-4A0D-B72C-AF23770E8E3A}"/>
              </a:ext>
            </a:extLst>
          </p:cNvPr>
          <p:cNvSpPr/>
          <p:nvPr/>
        </p:nvSpPr>
        <p:spPr>
          <a:xfrm>
            <a:off x="742046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2230308-B5AF-49B5-B4A5-AF3B8ACD80EB}"/>
              </a:ext>
            </a:extLst>
          </p:cNvPr>
          <p:cNvSpPr/>
          <p:nvPr/>
        </p:nvSpPr>
        <p:spPr>
          <a:xfrm>
            <a:off x="816829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2736638-73DB-4F77-8EE6-890A0E0CD6D9}"/>
              </a:ext>
            </a:extLst>
          </p:cNvPr>
          <p:cNvSpPr/>
          <p:nvPr/>
        </p:nvSpPr>
        <p:spPr>
          <a:xfrm>
            <a:off x="8916125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1AB0605C-BBF4-4C9F-B3F0-61AF5D539C92}"/>
              </a:ext>
            </a:extLst>
          </p:cNvPr>
          <p:cNvSpPr/>
          <p:nvPr/>
        </p:nvSpPr>
        <p:spPr>
          <a:xfrm>
            <a:off x="9663956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B75A0FD-80AA-44B6-B309-B91E1A7A30B8}"/>
              </a:ext>
            </a:extLst>
          </p:cNvPr>
          <p:cNvSpPr txBox="1"/>
          <p:nvPr/>
        </p:nvSpPr>
        <p:spPr>
          <a:xfrm>
            <a:off x="5691930" y="3913667"/>
            <a:ext cx="352845" cy="138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5495D83-F4D9-4FA1-A7C4-07D99BBF7D75}"/>
              </a:ext>
            </a:extLst>
          </p:cNvPr>
          <p:cNvSpPr/>
          <p:nvPr/>
        </p:nvSpPr>
        <p:spPr>
          <a:xfrm>
            <a:off x="8916125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8F4E039-E11F-4016-B98A-A74DFEBBA028}"/>
              </a:ext>
            </a:extLst>
          </p:cNvPr>
          <p:cNvSpPr/>
          <p:nvPr/>
        </p:nvSpPr>
        <p:spPr>
          <a:xfrm>
            <a:off x="9663956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graphicFrame>
        <p:nvGraphicFramePr>
          <p:cNvPr id="164" name="Table 4">
            <a:extLst>
              <a:ext uri="{FF2B5EF4-FFF2-40B4-BE49-F238E27FC236}">
                <a16:creationId xmlns:a16="http://schemas.microsoft.com/office/drawing/2014/main" id="{D7B7859B-C657-4E80-AFE9-B297E4E6A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901231"/>
              </p:ext>
            </p:extLst>
          </p:nvPr>
        </p:nvGraphicFramePr>
        <p:xfrm>
          <a:off x="5645495" y="5217981"/>
          <a:ext cx="4520037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8905">
                  <a:extLst>
                    <a:ext uri="{9D8B030D-6E8A-4147-A177-3AD203B41FA5}">
                      <a16:colId xmlns:a16="http://schemas.microsoft.com/office/drawing/2014/main" val="1518725333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</a:tblGrid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Optimizer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Fine-tuner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66" name="Table 165">
            <a:extLst>
              <a:ext uri="{FF2B5EF4-FFF2-40B4-BE49-F238E27FC236}">
                <a16:creationId xmlns:a16="http://schemas.microsoft.com/office/drawing/2014/main" id="{E1570257-7ED3-4FD2-9626-6EDC114B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062329"/>
              </p:ext>
            </p:extLst>
          </p:nvPr>
        </p:nvGraphicFramePr>
        <p:xfrm>
          <a:off x="6446811" y="5245432"/>
          <a:ext cx="789454" cy="2355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779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1663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5585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900" dirty="0">
                          <a:solidFill>
                            <a:schemeClr val="tx1"/>
                          </a:solidFill>
                        </a:rPr>
                        <a:t>Optimizer1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CF9B57C-AF0E-46BF-A1D5-2CE0BD496F98}"/>
              </a:ext>
            </a:extLst>
          </p:cNvPr>
          <p:cNvSpPr/>
          <p:nvPr/>
        </p:nvSpPr>
        <p:spPr>
          <a:xfrm>
            <a:off x="8778866" y="5908480"/>
            <a:ext cx="1370974" cy="233771"/>
          </a:xfrm>
          <a:prstGeom prst="rect">
            <a:avLst/>
          </a:prstGeom>
          <a:solidFill>
            <a:srgbClr val="11334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3947956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274AF5-230B-4F76-94DD-A2150993A0ED}"/>
              </a:ext>
            </a:extLst>
          </p:cNvPr>
          <p:cNvSpPr/>
          <p:nvPr/>
        </p:nvSpPr>
        <p:spPr>
          <a:xfrm>
            <a:off x="4834202" y="3896441"/>
            <a:ext cx="1124607" cy="28203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B4760-BD24-476E-A09B-66CB6D0C5077}"/>
              </a:ext>
            </a:extLst>
          </p:cNvPr>
          <p:cNvSpPr/>
          <p:nvPr/>
        </p:nvSpPr>
        <p:spPr>
          <a:xfrm>
            <a:off x="221346" y="3884814"/>
            <a:ext cx="1638864" cy="283194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A34E2-62E4-4181-9665-8B9C1C11C002}"/>
              </a:ext>
            </a:extLst>
          </p:cNvPr>
          <p:cNvSpPr/>
          <p:nvPr/>
        </p:nvSpPr>
        <p:spPr>
          <a:xfrm>
            <a:off x="1950611" y="3885904"/>
            <a:ext cx="2784964" cy="283085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F82E-3E8A-48FA-ABE8-555F5BF58C86}"/>
              </a:ext>
            </a:extLst>
          </p:cNvPr>
          <p:cNvSpPr txBox="1"/>
          <p:nvPr/>
        </p:nvSpPr>
        <p:spPr>
          <a:xfrm>
            <a:off x="4868083" y="64514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4284-6E7F-4FE3-8D0A-B450A02EEDBD}"/>
              </a:ext>
            </a:extLst>
          </p:cNvPr>
          <p:cNvSpPr txBox="1"/>
          <p:nvPr/>
        </p:nvSpPr>
        <p:spPr>
          <a:xfrm>
            <a:off x="2033708" y="6423212"/>
            <a:ext cx="2644262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1CD6-97C3-4238-8F85-1F0F1DB0FEAA}"/>
              </a:ext>
            </a:extLst>
          </p:cNvPr>
          <p:cNvSpPr txBox="1"/>
          <p:nvPr/>
        </p:nvSpPr>
        <p:spPr>
          <a:xfrm>
            <a:off x="272566" y="6423211"/>
            <a:ext cx="1531137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305559" y="481830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0A58-A8F0-40D5-8CB6-BCDF1C24666B}"/>
              </a:ext>
            </a:extLst>
          </p:cNvPr>
          <p:cNvSpPr txBox="1"/>
          <p:nvPr/>
        </p:nvSpPr>
        <p:spPr>
          <a:xfrm>
            <a:off x="217856" y="3902526"/>
            <a:ext cx="163886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94544-6D4B-4C11-9260-3C6903AE09A1}"/>
              </a:ext>
            </a:extLst>
          </p:cNvPr>
          <p:cNvSpPr txBox="1"/>
          <p:nvPr/>
        </p:nvSpPr>
        <p:spPr>
          <a:xfrm>
            <a:off x="1959232" y="3902526"/>
            <a:ext cx="2775948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49686-1EE7-49B2-9FB1-95F550B28332}"/>
              </a:ext>
            </a:extLst>
          </p:cNvPr>
          <p:cNvSpPr txBox="1"/>
          <p:nvPr/>
        </p:nvSpPr>
        <p:spPr>
          <a:xfrm>
            <a:off x="4832824" y="389644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208640" y="367116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805" y="4378686"/>
            <a:ext cx="350434" cy="3333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83846" y="4366449"/>
            <a:ext cx="357814" cy="3578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B27510-3E69-4C71-A2AF-7A0E184C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7" y="4424406"/>
            <a:ext cx="350434" cy="33334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64300" y="4319922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5028304" y="477258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3013098" y="473829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151302" y="475048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41854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D6A89E-974D-42D1-B6DE-F87FB953EFF1}"/>
              </a:ext>
            </a:extLst>
          </p:cNvPr>
          <p:cNvSpPr txBox="1"/>
          <p:nvPr/>
        </p:nvSpPr>
        <p:spPr>
          <a:xfrm>
            <a:off x="1059312" y="481830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7993" y="5138192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4075067" y="5524654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6F363B3-B762-4F64-8DCD-21C69E8940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944" y="5344241"/>
            <a:ext cx="697626" cy="306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7335" b="25400"/>
          <a:stretch/>
        </p:blipFill>
        <p:spPr>
          <a:xfrm>
            <a:off x="1046739" y="5262567"/>
            <a:ext cx="645437" cy="4546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049632E-2484-4569-9942-F2661F55D1C1}"/>
              </a:ext>
            </a:extLst>
          </p:cNvPr>
          <p:cNvSpPr txBox="1"/>
          <p:nvPr/>
        </p:nvSpPr>
        <p:spPr>
          <a:xfrm>
            <a:off x="372671" y="573046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1112413" y="574555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pic>
        <p:nvPicPr>
          <p:cNvPr id="5" name="Picture 4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AB548DBF-AA9B-4D2A-B6A5-05003883C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040" y="5130400"/>
            <a:ext cx="399964" cy="3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4B358D-AAF8-4F14-9ECB-871B512F5568}"/>
              </a:ext>
            </a:extLst>
          </p:cNvPr>
          <p:cNvSpPr txBox="1"/>
          <p:nvPr/>
        </p:nvSpPr>
        <p:spPr>
          <a:xfrm>
            <a:off x="5078571" y="5617988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</a:t>
            </a:r>
          </a:p>
          <a:p>
            <a:pPr algn="ctr"/>
            <a:r>
              <a:rPr lang="en-US" sz="900" dirty="0"/>
              <a:t>App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F6ED7B-0058-4DA9-BE59-1E8A639A31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1819" y="-70639"/>
            <a:ext cx="5746990" cy="3715757"/>
          </a:xfrm>
          <a:prstGeom prst="rect">
            <a:avLst/>
          </a:prstGeom>
        </p:spPr>
      </p:pic>
      <p:sp>
        <p:nvSpPr>
          <p:cNvPr id="38" name="TextBox 38">
            <a:extLst>
              <a:ext uri="{FF2B5EF4-FFF2-40B4-BE49-F238E27FC236}">
                <a16:creationId xmlns:a16="http://schemas.microsoft.com/office/drawing/2014/main" id="{37AA94E6-986F-B97D-2EC2-5911315F1926}"/>
              </a:ext>
            </a:extLst>
          </p:cNvPr>
          <p:cNvSpPr txBox="1"/>
          <p:nvPr/>
        </p:nvSpPr>
        <p:spPr>
          <a:xfrm>
            <a:off x="2023013" y="5264681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  <a:p>
            <a:pPr algn="ctr"/>
            <a:r>
              <a:rPr lang="en-US" sz="900" dirty="0"/>
              <a:t>Storage</a:t>
            </a:r>
          </a:p>
        </p:txBody>
      </p:sp>
      <p:graphicFrame>
        <p:nvGraphicFramePr>
          <p:cNvPr id="39" name="表 2048">
            <a:extLst>
              <a:ext uri="{FF2B5EF4-FFF2-40B4-BE49-F238E27FC236}">
                <a16:creationId xmlns:a16="http://schemas.microsoft.com/office/drawing/2014/main" id="{1D5D0183-FB17-836C-E6F1-432341D041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080011"/>
              </p:ext>
            </p:extLst>
          </p:nvPr>
        </p:nvGraphicFramePr>
        <p:xfrm>
          <a:off x="2245435" y="5910502"/>
          <a:ext cx="2199018" cy="4041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3006">
                  <a:extLst>
                    <a:ext uri="{9D8B030D-6E8A-4147-A177-3AD203B41FA5}">
                      <a16:colId xmlns:a16="http://schemas.microsoft.com/office/drawing/2014/main" val="1749797874"/>
                    </a:ext>
                  </a:extLst>
                </a:gridCol>
                <a:gridCol w="733006">
                  <a:extLst>
                    <a:ext uri="{9D8B030D-6E8A-4147-A177-3AD203B41FA5}">
                      <a16:colId xmlns:a16="http://schemas.microsoft.com/office/drawing/2014/main" val="480478656"/>
                    </a:ext>
                  </a:extLst>
                </a:gridCol>
                <a:gridCol w="733006">
                  <a:extLst>
                    <a:ext uri="{9D8B030D-6E8A-4147-A177-3AD203B41FA5}">
                      <a16:colId xmlns:a16="http://schemas.microsoft.com/office/drawing/2014/main" val="4014650454"/>
                    </a:ext>
                  </a:extLst>
                </a:gridCol>
              </a:tblGrid>
              <a:tr h="404104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Bronze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Silver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Gold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0197601"/>
                  </a:ext>
                </a:extLst>
              </a:tr>
            </a:tbl>
          </a:graphicData>
        </a:graphic>
      </p:graphicFrame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093084AF-17E6-C3EF-208A-7899DA8D20E3}"/>
              </a:ext>
            </a:extLst>
          </p:cNvPr>
          <p:cNvCxnSpPr>
            <a:cxnSpLocks/>
          </p:cNvCxnSpPr>
          <p:nvPr/>
        </p:nvCxnSpPr>
        <p:spPr>
          <a:xfrm flipV="1">
            <a:off x="2719413" y="5138192"/>
            <a:ext cx="344887" cy="5586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3B0241DF-0969-2D12-1B3C-544C7ACAC2D5}"/>
              </a:ext>
            </a:extLst>
          </p:cNvPr>
          <p:cNvCxnSpPr>
            <a:cxnSpLocks/>
          </p:cNvCxnSpPr>
          <p:nvPr/>
        </p:nvCxnSpPr>
        <p:spPr>
          <a:xfrm flipH="1" flipV="1">
            <a:off x="3254637" y="5138192"/>
            <a:ext cx="8005" cy="6437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2" descr="Importing Data into Azure Data Lake Storage Gen2">
            <a:extLst>
              <a:ext uri="{FF2B5EF4-FFF2-40B4-BE49-F238E27FC236}">
                <a16:creationId xmlns:a16="http://schemas.microsoft.com/office/drawing/2014/main" id="{BAFC56B5-F6C5-1B5C-4CBE-D33978564C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9" r="25294"/>
          <a:stretch/>
        </p:blipFill>
        <p:spPr bwMode="auto">
          <a:xfrm>
            <a:off x="2114395" y="5619044"/>
            <a:ext cx="362892" cy="39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4FB9AB12-69A0-6019-4DDE-0360A41A44D2}"/>
              </a:ext>
            </a:extLst>
          </p:cNvPr>
          <p:cNvCxnSpPr>
            <a:cxnSpLocks/>
          </p:cNvCxnSpPr>
          <p:nvPr/>
        </p:nvCxnSpPr>
        <p:spPr>
          <a:xfrm flipH="1" flipV="1">
            <a:off x="3529871" y="5150633"/>
            <a:ext cx="303070" cy="587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矢印: 右 46">
            <a:extLst>
              <a:ext uri="{FF2B5EF4-FFF2-40B4-BE49-F238E27FC236}">
                <a16:creationId xmlns:a16="http://schemas.microsoft.com/office/drawing/2014/main" id="{57A2115D-0771-510C-F283-0D03FA86507B}"/>
              </a:ext>
            </a:extLst>
          </p:cNvPr>
          <p:cNvSpPr/>
          <p:nvPr/>
        </p:nvSpPr>
        <p:spPr>
          <a:xfrm>
            <a:off x="2067971" y="4359922"/>
            <a:ext cx="770060" cy="43295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Ingest</a:t>
            </a:r>
          </a:p>
        </p:txBody>
      </p:sp>
      <p:pic>
        <p:nvPicPr>
          <p:cNvPr id="48" name="Picture 8" descr="Accelerate Innovation By Unifying Data Science, Engineering - Delta Lake Clipart (733x672), Png Download">
            <a:extLst>
              <a:ext uri="{FF2B5EF4-FFF2-40B4-BE49-F238E27FC236}">
                <a16:creationId xmlns:a16="http://schemas.microsoft.com/office/drawing/2014/main" id="{1E39093B-0D80-7EA3-C793-F21409480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001" y="5820360"/>
            <a:ext cx="329933" cy="25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8" descr="Accelerate Innovation By Unifying Data Science, Engineering - Delta Lake Clipart (733x672), Png Download">
            <a:extLst>
              <a:ext uri="{FF2B5EF4-FFF2-40B4-BE49-F238E27FC236}">
                <a16:creationId xmlns:a16="http://schemas.microsoft.com/office/drawing/2014/main" id="{D827BE2A-61B4-778A-FE35-255FA88B4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880" y="5839114"/>
            <a:ext cx="329933" cy="25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2B85B08E-EB6B-78C8-E6D7-0B9347E5EE3E}"/>
              </a:ext>
            </a:extLst>
          </p:cNvPr>
          <p:cNvCxnSpPr>
            <a:cxnSpLocks/>
          </p:cNvCxnSpPr>
          <p:nvPr/>
        </p:nvCxnSpPr>
        <p:spPr>
          <a:xfrm flipV="1">
            <a:off x="3575524" y="4545782"/>
            <a:ext cx="447716" cy="525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5CF30FD5-B04C-7319-76CB-5161324B9E4B}"/>
              </a:ext>
            </a:extLst>
          </p:cNvPr>
          <p:cNvCxnSpPr>
            <a:cxnSpLocks/>
          </p:cNvCxnSpPr>
          <p:nvPr/>
        </p:nvCxnSpPr>
        <p:spPr>
          <a:xfrm flipH="1" flipV="1">
            <a:off x="3599612" y="4886902"/>
            <a:ext cx="382022" cy="2078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6E0F8A06-F664-712F-D6D4-9753033CAEAF}"/>
              </a:ext>
            </a:extLst>
          </p:cNvPr>
          <p:cNvSpPr txBox="1"/>
          <p:nvPr/>
        </p:nvSpPr>
        <p:spPr>
          <a:xfrm>
            <a:off x="6322422" y="418011"/>
            <a:ext cx="5638707" cy="52758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ソリューション：</a:t>
            </a:r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売り上げ予測により製造・在庫の最適化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lang="ja-JP" altLang="en-US" sz="1200" b="0" i="0" dirty="0"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業務フローの最適化によるコストの削減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lang="ja-JP" altLang="en-US" sz="1200" b="0" i="0" dirty="0"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商品の組み合わせ変更による売り上げ</a:t>
            </a:r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と利益</a:t>
            </a:r>
            <a:r>
              <a:rPr lang="ja-JP" altLang="en-US" sz="1200" b="0" i="0" dirty="0"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の最大化</a:t>
            </a:r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Solutions:</a:t>
            </a:r>
            <a:endParaRPr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Develop sales predictive model and inventory optimization model 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Decrease operating cost by optimize process flow.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Identify the right product mix that optimize sales and profit.</a:t>
            </a:r>
          </a:p>
          <a:p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89767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09398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Demand Pattern Analysis </a:t>
            </a:r>
            <a:r>
              <a:rPr lang="ja-JP" altLang="en-US" sz="1600" dirty="0">
                <a:solidFill>
                  <a:schemeClr val="bg1"/>
                </a:solidFill>
              </a:rPr>
              <a:t>需要パターン解析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43372"/>
            <a:ext cx="4984708" cy="266657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904" y="1032811"/>
            <a:ext cx="1436488" cy="2718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594208"/>
              </p:ext>
            </p:extLst>
          </p:nvPr>
        </p:nvGraphicFramePr>
        <p:xfrm>
          <a:off x="2064564" y="1035078"/>
          <a:ext cx="823672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61477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72990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59602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499120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Demand Overview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需要ダッシュボード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Seasonality &amp; Trends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季節性・トレンド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Outliner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異常値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Model  Expandability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説明性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B038CF2-AA25-4975-8B6E-0E7A40810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251909"/>
              </p:ext>
            </p:extLst>
          </p:nvPr>
        </p:nvGraphicFramePr>
        <p:xfrm>
          <a:off x="2064564" y="1590958"/>
          <a:ext cx="8236723" cy="21606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3672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169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Opportunity Loss Ranking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機会損失ランク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1843672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37066"/>
              </p:ext>
            </p:extLst>
          </p:nvPr>
        </p:nvGraphicFramePr>
        <p:xfrm>
          <a:off x="628077" y="1092311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556204"/>
              </p:ext>
            </p:extLst>
          </p:nvPr>
        </p:nvGraphicFramePr>
        <p:xfrm>
          <a:off x="628077" y="1748956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557096"/>
              </p:ext>
            </p:extLst>
          </p:nvPr>
        </p:nvGraphicFramePr>
        <p:xfrm>
          <a:off x="648311" y="24463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068903"/>
              </p:ext>
            </p:extLst>
          </p:nvPr>
        </p:nvGraphicFramePr>
        <p:xfrm>
          <a:off x="638193" y="304755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95" name="Table 4">
            <a:extLst>
              <a:ext uri="{FF2B5EF4-FFF2-40B4-BE49-F238E27FC236}">
                <a16:creationId xmlns:a16="http://schemas.microsoft.com/office/drawing/2014/main" id="{33C46986-457B-4A17-9D12-BE58A93068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710286"/>
              </p:ext>
            </p:extLst>
          </p:nvPr>
        </p:nvGraphicFramePr>
        <p:xfrm>
          <a:off x="2174240" y="1959698"/>
          <a:ext cx="8062297" cy="1722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1150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61673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794759">
                  <a:extLst>
                    <a:ext uri="{9D8B030D-6E8A-4147-A177-3AD203B41FA5}">
                      <a16:colId xmlns:a16="http://schemas.microsoft.com/office/drawing/2014/main" val="3783687991"/>
                    </a:ext>
                  </a:extLst>
                </a:gridCol>
                <a:gridCol w="717847">
                  <a:extLst>
                    <a:ext uri="{9D8B030D-6E8A-4147-A177-3AD203B41FA5}">
                      <a16:colId xmlns:a16="http://schemas.microsoft.com/office/drawing/2014/main" val="2224261338"/>
                    </a:ext>
                  </a:extLst>
                </a:gridCol>
                <a:gridCol w="726392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752030">
                  <a:extLst>
                    <a:ext uri="{9D8B030D-6E8A-4147-A177-3AD203B41FA5}">
                      <a16:colId xmlns:a16="http://schemas.microsoft.com/office/drawing/2014/main" val="3711642963"/>
                    </a:ext>
                  </a:extLst>
                </a:gridCol>
                <a:gridCol w="606752">
                  <a:extLst>
                    <a:ext uri="{9D8B030D-6E8A-4147-A177-3AD203B41FA5}">
                      <a16:colId xmlns:a16="http://schemas.microsoft.com/office/drawing/2014/main" val="3355096761"/>
                    </a:ext>
                  </a:extLst>
                </a:gridCol>
                <a:gridCol w="615297">
                  <a:extLst>
                    <a:ext uri="{9D8B030D-6E8A-4147-A177-3AD203B41FA5}">
                      <a16:colId xmlns:a16="http://schemas.microsoft.com/office/drawing/2014/main" val="946470011"/>
                    </a:ext>
                  </a:extLst>
                </a:gridCol>
                <a:gridCol w="795648">
                  <a:extLst>
                    <a:ext uri="{9D8B030D-6E8A-4147-A177-3AD203B41FA5}">
                      <a16:colId xmlns:a16="http://schemas.microsoft.com/office/drawing/2014/main" val="1017943305"/>
                    </a:ext>
                  </a:extLst>
                </a:gridCol>
                <a:gridCol w="997565">
                  <a:extLst>
                    <a:ext uri="{9D8B030D-6E8A-4147-A177-3AD203B41FA5}">
                      <a16:colId xmlns:a16="http://schemas.microsoft.com/office/drawing/2014/main" val="3655506813"/>
                    </a:ext>
                  </a:extLst>
                </a:gridCol>
                <a:gridCol w="997565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30559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Detail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Seasonal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Trend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Outliner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5840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ID 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Name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Seasonal Test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High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Season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High Season Index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Trend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Test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Slope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Change Points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Predicted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Sales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Model Error (MAPE)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1011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A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Mar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121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OCT-2020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15,000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+/- 2%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B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Feb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-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2,500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+/- 10%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C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Dec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-5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NOV-2020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7,950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+/- 4%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02" name="Table 4">
            <a:extLst>
              <a:ext uri="{FF2B5EF4-FFF2-40B4-BE49-F238E27FC236}">
                <a16:creationId xmlns:a16="http://schemas.microsoft.com/office/drawing/2014/main" id="{5D9DD4C3-55F2-4165-A81D-C1F067F2A7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666960"/>
              </p:ext>
            </p:extLst>
          </p:nvPr>
        </p:nvGraphicFramePr>
        <p:xfrm>
          <a:off x="534904" y="3850283"/>
          <a:ext cx="3165425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6542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Seasonal Index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06" name="Rectangle 117">
            <a:extLst>
              <a:ext uri="{FF2B5EF4-FFF2-40B4-BE49-F238E27FC236}">
                <a16:creationId xmlns:a16="http://schemas.microsoft.com/office/drawing/2014/main" id="{569AEFAC-EDDE-4EA8-B12A-52579D9BB14A}"/>
              </a:ext>
            </a:extLst>
          </p:cNvPr>
          <p:cNvSpPr/>
          <p:nvPr/>
        </p:nvSpPr>
        <p:spPr>
          <a:xfrm>
            <a:off x="614161" y="4339655"/>
            <a:ext cx="2990834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0" name="TextBox 88">
            <a:extLst>
              <a:ext uri="{FF2B5EF4-FFF2-40B4-BE49-F238E27FC236}">
                <a16:creationId xmlns:a16="http://schemas.microsoft.com/office/drawing/2014/main" id="{507E4C22-8222-4DC6-A1E5-6EB94F9C4B09}"/>
              </a:ext>
            </a:extLst>
          </p:cNvPr>
          <p:cNvSpPr txBox="1"/>
          <p:nvPr/>
        </p:nvSpPr>
        <p:spPr>
          <a:xfrm>
            <a:off x="714898" y="5917045"/>
            <a:ext cx="2521213" cy="25429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ja-JP" altLang="en-US" sz="900" dirty="0"/>
              <a:t> ● </a:t>
            </a:r>
            <a:r>
              <a:rPr lang="en-US" altLang="ja-JP" sz="900" dirty="0"/>
              <a:t>Seasonal Index</a:t>
            </a:r>
            <a:endParaRPr lang="en-US" sz="900" dirty="0"/>
          </a:p>
        </p:txBody>
      </p:sp>
      <p:graphicFrame>
        <p:nvGraphicFramePr>
          <p:cNvPr id="116" name="Table 4">
            <a:extLst>
              <a:ext uri="{FF2B5EF4-FFF2-40B4-BE49-F238E27FC236}">
                <a16:creationId xmlns:a16="http://schemas.microsoft.com/office/drawing/2014/main" id="{C865CA0C-3F6A-40FA-8C91-52FDC2FF5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339093"/>
              </p:ext>
            </p:extLst>
          </p:nvPr>
        </p:nvGraphicFramePr>
        <p:xfrm>
          <a:off x="676172" y="4427086"/>
          <a:ext cx="2810508" cy="13958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20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78368799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2224261338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711642963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35509676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94647001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1017943305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655506813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2878651006"/>
                    </a:ext>
                  </a:extLst>
                </a:gridCol>
              </a:tblGrid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252885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409988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11346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163566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5270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JAN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FEB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MAR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APR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MAY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JUN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JUL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AUG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SEP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OCT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NOV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DEC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19" name="Table 4">
            <a:extLst>
              <a:ext uri="{FF2B5EF4-FFF2-40B4-BE49-F238E27FC236}">
                <a16:creationId xmlns:a16="http://schemas.microsoft.com/office/drawing/2014/main" id="{2DDEB4D6-85A0-450B-A46B-E74150B129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035434"/>
              </p:ext>
            </p:extLst>
          </p:nvPr>
        </p:nvGraphicFramePr>
        <p:xfrm>
          <a:off x="7038454" y="3850283"/>
          <a:ext cx="3262833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6283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Outliner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22" name="フリーフォーム: 図形 121">
            <a:extLst>
              <a:ext uri="{FF2B5EF4-FFF2-40B4-BE49-F238E27FC236}">
                <a16:creationId xmlns:a16="http://schemas.microsoft.com/office/drawing/2014/main" id="{8FDCEC70-3FB1-4894-8F0C-264B957234AA}"/>
              </a:ext>
            </a:extLst>
          </p:cNvPr>
          <p:cNvSpPr/>
          <p:nvPr/>
        </p:nvSpPr>
        <p:spPr>
          <a:xfrm>
            <a:off x="18750578" y="-1687648"/>
            <a:ext cx="3144852" cy="905854"/>
          </a:xfrm>
          <a:custGeom>
            <a:avLst/>
            <a:gdLst>
              <a:gd name="connsiteX0" fmla="*/ 0 w 3144852"/>
              <a:gd name="connsiteY0" fmla="*/ 162370 h 905854"/>
              <a:gd name="connsiteX1" fmla="*/ 316194 w 3144852"/>
              <a:gd name="connsiteY1" fmla="*/ 461473 h 905854"/>
              <a:gd name="connsiteX2" fmla="*/ 564023 w 3144852"/>
              <a:gd name="connsiteY2" fmla="*/ 34183 h 905854"/>
              <a:gd name="connsiteX3" fmla="*/ 863125 w 3144852"/>
              <a:gd name="connsiteY3" fmla="*/ 632389 h 905854"/>
              <a:gd name="connsiteX4" fmla="*/ 863125 w 3144852"/>
              <a:gd name="connsiteY4" fmla="*/ 632389 h 905854"/>
              <a:gd name="connsiteX5" fmla="*/ 1102408 w 3144852"/>
              <a:gd name="connsiteY5" fmla="*/ 341832 h 905854"/>
              <a:gd name="connsiteX6" fmla="*/ 1401510 w 3144852"/>
              <a:gd name="connsiteY6" fmla="*/ 905854 h 905854"/>
              <a:gd name="connsiteX7" fmla="*/ 1709159 w 3144852"/>
              <a:gd name="connsiteY7" fmla="*/ 316195 h 905854"/>
              <a:gd name="connsiteX8" fmla="*/ 1982624 w 3144852"/>
              <a:gd name="connsiteY8" fmla="*/ 0 h 905854"/>
              <a:gd name="connsiteX9" fmla="*/ 2281727 w 3144852"/>
              <a:gd name="connsiteY9" fmla="*/ 341832 h 905854"/>
              <a:gd name="connsiteX10" fmla="*/ 2555193 w 3144852"/>
              <a:gd name="connsiteY10" fmla="*/ 512748 h 905854"/>
              <a:gd name="connsiteX11" fmla="*/ 2837204 w 3144852"/>
              <a:gd name="connsiteY11" fmla="*/ 316195 h 905854"/>
              <a:gd name="connsiteX12" fmla="*/ 3144852 w 3144852"/>
              <a:gd name="connsiteY12" fmla="*/ 230737 h 905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44852" h="905854">
                <a:moveTo>
                  <a:pt x="0" y="162370"/>
                </a:moveTo>
                <a:lnTo>
                  <a:pt x="316194" y="461473"/>
                </a:lnTo>
                <a:lnTo>
                  <a:pt x="564023" y="34183"/>
                </a:lnTo>
                <a:lnTo>
                  <a:pt x="863125" y="632389"/>
                </a:lnTo>
                <a:lnTo>
                  <a:pt x="863125" y="632389"/>
                </a:lnTo>
                <a:lnTo>
                  <a:pt x="1102408" y="341832"/>
                </a:lnTo>
                <a:lnTo>
                  <a:pt x="1401510" y="905854"/>
                </a:lnTo>
                <a:lnTo>
                  <a:pt x="1709159" y="316195"/>
                </a:lnTo>
                <a:lnTo>
                  <a:pt x="1982624" y="0"/>
                </a:lnTo>
                <a:lnTo>
                  <a:pt x="2281727" y="341832"/>
                </a:lnTo>
                <a:lnTo>
                  <a:pt x="2555193" y="512748"/>
                </a:lnTo>
                <a:lnTo>
                  <a:pt x="2837204" y="316195"/>
                </a:lnTo>
                <a:lnTo>
                  <a:pt x="3144852" y="230737"/>
                </a:lnTo>
              </a:path>
            </a:pathLst>
          </a:cu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3" name="Table 4">
            <a:extLst>
              <a:ext uri="{FF2B5EF4-FFF2-40B4-BE49-F238E27FC236}">
                <a16:creationId xmlns:a16="http://schemas.microsoft.com/office/drawing/2014/main" id="{6912E18B-2243-4968-9EC2-D2B06A8AA7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51140"/>
              </p:ext>
            </p:extLst>
          </p:nvPr>
        </p:nvGraphicFramePr>
        <p:xfrm>
          <a:off x="3777774" y="3866052"/>
          <a:ext cx="3165425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6542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Trends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26" name="Rectangle 117">
            <a:extLst>
              <a:ext uri="{FF2B5EF4-FFF2-40B4-BE49-F238E27FC236}">
                <a16:creationId xmlns:a16="http://schemas.microsoft.com/office/drawing/2014/main" id="{40826BAB-595A-4690-8CA0-8E416232555F}"/>
              </a:ext>
            </a:extLst>
          </p:cNvPr>
          <p:cNvSpPr/>
          <p:nvPr/>
        </p:nvSpPr>
        <p:spPr>
          <a:xfrm>
            <a:off x="3858384" y="4339654"/>
            <a:ext cx="2990834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7" name="TextBox 88">
            <a:extLst>
              <a:ext uri="{FF2B5EF4-FFF2-40B4-BE49-F238E27FC236}">
                <a16:creationId xmlns:a16="http://schemas.microsoft.com/office/drawing/2014/main" id="{CE79F61C-F3F0-4B72-8F49-76E805FD998A}"/>
              </a:ext>
            </a:extLst>
          </p:cNvPr>
          <p:cNvSpPr txBox="1"/>
          <p:nvPr/>
        </p:nvSpPr>
        <p:spPr>
          <a:xfrm>
            <a:off x="3897105" y="5808042"/>
            <a:ext cx="2879932" cy="4310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ja-JP" sz="900" dirty="0"/>
              <a:t>Periods</a:t>
            </a:r>
            <a:r>
              <a:rPr lang="ja-JP" altLang="en-US" sz="900" dirty="0"/>
              <a:t> </a:t>
            </a:r>
            <a:endParaRPr lang="en-US" altLang="ja-JP" sz="900" dirty="0"/>
          </a:p>
          <a:p>
            <a:r>
              <a:rPr lang="ja-JP" altLang="en-US" sz="900" dirty="0">
                <a:solidFill>
                  <a:srgbClr val="0790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Actual </a:t>
            </a:r>
            <a:r>
              <a:rPr lang="ja-JP" altLang="en-US" sz="900" dirty="0">
                <a:solidFill>
                  <a:srgbClr val="92D050"/>
                </a:solidFill>
              </a:rPr>
              <a:t>● </a:t>
            </a:r>
            <a:r>
              <a:rPr lang="en-US" altLang="ja-JP" sz="900" dirty="0"/>
              <a:t>Trend </a:t>
            </a:r>
            <a:r>
              <a:rPr lang="ja-JP" altLang="en-US" sz="900" dirty="0">
                <a:solidFill>
                  <a:srgbClr val="FF0000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Change Point</a:t>
            </a:r>
            <a:endParaRPr lang="en-US" sz="900" dirty="0"/>
          </a:p>
        </p:txBody>
      </p:sp>
      <p:sp>
        <p:nvSpPr>
          <p:cNvPr id="62" name="フリーフォーム: 図形 61">
            <a:extLst>
              <a:ext uri="{FF2B5EF4-FFF2-40B4-BE49-F238E27FC236}">
                <a16:creationId xmlns:a16="http://schemas.microsoft.com/office/drawing/2014/main" id="{8F342AF5-74D4-4C1B-A84B-4E244BFFF531}"/>
              </a:ext>
            </a:extLst>
          </p:cNvPr>
          <p:cNvSpPr/>
          <p:nvPr/>
        </p:nvSpPr>
        <p:spPr>
          <a:xfrm>
            <a:off x="3893957" y="4518111"/>
            <a:ext cx="2870534" cy="999512"/>
          </a:xfrm>
          <a:custGeom>
            <a:avLst/>
            <a:gdLst>
              <a:gd name="connsiteX0" fmla="*/ 0 w 6477712"/>
              <a:gd name="connsiteY0" fmla="*/ 658026 h 1486968"/>
              <a:gd name="connsiteX1" fmla="*/ 316194 w 6477712"/>
              <a:gd name="connsiteY1" fmla="*/ 863125 h 1486968"/>
              <a:gd name="connsiteX2" fmla="*/ 581114 w 6477712"/>
              <a:gd name="connsiteY2" fmla="*/ 333286 h 1486968"/>
              <a:gd name="connsiteX3" fmla="*/ 863125 w 6477712"/>
              <a:gd name="connsiteY3" fmla="*/ 1119499 h 1486968"/>
              <a:gd name="connsiteX4" fmla="*/ 1145136 w 6477712"/>
              <a:gd name="connsiteY4" fmla="*/ 1119499 h 1486968"/>
              <a:gd name="connsiteX5" fmla="*/ 1435693 w 6477712"/>
              <a:gd name="connsiteY5" fmla="*/ 1486968 h 1486968"/>
              <a:gd name="connsiteX6" fmla="*/ 1683521 w 6477712"/>
              <a:gd name="connsiteY6" fmla="*/ 846034 h 1486968"/>
              <a:gd name="connsiteX7" fmla="*/ 1991170 w 6477712"/>
              <a:gd name="connsiteY7" fmla="*/ 461473 h 1486968"/>
              <a:gd name="connsiteX8" fmla="*/ 2273181 w 6477712"/>
              <a:gd name="connsiteY8" fmla="*/ 837488 h 1486968"/>
              <a:gd name="connsiteX9" fmla="*/ 2572284 w 6477712"/>
              <a:gd name="connsiteY9" fmla="*/ 1333144 h 1486968"/>
              <a:gd name="connsiteX10" fmla="*/ 2837204 w 6477712"/>
              <a:gd name="connsiteY10" fmla="*/ 820396 h 1486968"/>
              <a:gd name="connsiteX11" fmla="*/ 3127761 w 6477712"/>
              <a:gd name="connsiteY11" fmla="*/ 658026 h 1486968"/>
              <a:gd name="connsiteX12" fmla="*/ 3332860 w 6477712"/>
              <a:gd name="connsiteY12" fmla="*/ 418744 h 1486968"/>
              <a:gd name="connsiteX13" fmla="*/ 3640508 w 6477712"/>
              <a:gd name="connsiteY13" fmla="*/ 615297 h 1486968"/>
              <a:gd name="connsiteX14" fmla="*/ 3913974 w 6477712"/>
              <a:gd name="connsiteY14" fmla="*/ 25637 h 1486968"/>
              <a:gd name="connsiteX15" fmla="*/ 4213077 w 6477712"/>
              <a:gd name="connsiteY15" fmla="*/ 837488 h 1486968"/>
              <a:gd name="connsiteX16" fmla="*/ 4512179 w 6477712"/>
              <a:gd name="connsiteY16" fmla="*/ 846034 h 1486968"/>
              <a:gd name="connsiteX17" fmla="*/ 4794191 w 6477712"/>
              <a:gd name="connsiteY17" fmla="*/ 1256232 h 1486968"/>
              <a:gd name="connsiteX18" fmla="*/ 5042019 w 6477712"/>
              <a:gd name="connsiteY18" fmla="*/ 487110 h 1486968"/>
              <a:gd name="connsiteX19" fmla="*/ 5306938 w 6477712"/>
              <a:gd name="connsiteY19" fmla="*/ 0 h 1486968"/>
              <a:gd name="connsiteX20" fmla="*/ 5623133 w 6477712"/>
              <a:gd name="connsiteY20" fmla="*/ 581114 h 1486968"/>
              <a:gd name="connsiteX21" fmla="*/ 5913690 w 6477712"/>
              <a:gd name="connsiteY21" fmla="*/ 999858 h 1486968"/>
              <a:gd name="connsiteX22" fmla="*/ 6170063 w 6477712"/>
              <a:gd name="connsiteY22" fmla="*/ 358923 h 1486968"/>
              <a:gd name="connsiteX23" fmla="*/ 6452075 w 6477712"/>
              <a:gd name="connsiteY23" fmla="*/ 17092 h 1486968"/>
              <a:gd name="connsiteX24" fmla="*/ 6477712 w 6477712"/>
              <a:gd name="connsiteY24" fmla="*/ 34183 h 148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77712" h="1486968">
                <a:moveTo>
                  <a:pt x="0" y="658026"/>
                </a:moveTo>
                <a:lnTo>
                  <a:pt x="316194" y="863125"/>
                </a:lnTo>
                <a:lnTo>
                  <a:pt x="581114" y="333286"/>
                </a:lnTo>
                <a:lnTo>
                  <a:pt x="863125" y="1119499"/>
                </a:lnTo>
                <a:lnTo>
                  <a:pt x="1145136" y="1119499"/>
                </a:lnTo>
                <a:lnTo>
                  <a:pt x="1435693" y="1486968"/>
                </a:lnTo>
                <a:lnTo>
                  <a:pt x="1683521" y="846034"/>
                </a:lnTo>
                <a:lnTo>
                  <a:pt x="1991170" y="461473"/>
                </a:lnTo>
                <a:lnTo>
                  <a:pt x="2273181" y="837488"/>
                </a:lnTo>
                <a:lnTo>
                  <a:pt x="2572284" y="1333144"/>
                </a:lnTo>
                <a:lnTo>
                  <a:pt x="2837204" y="820396"/>
                </a:lnTo>
                <a:lnTo>
                  <a:pt x="3127761" y="658026"/>
                </a:lnTo>
                <a:lnTo>
                  <a:pt x="3332860" y="418744"/>
                </a:lnTo>
                <a:lnTo>
                  <a:pt x="3640508" y="615297"/>
                </a:lnTo>
                <a:lnTo>
                  <a:pt x="3913974" y="25637"/>
                </a:lnTo>
                <a:lnTo>
                  <a:pt x="4213077" y="837488"/>
                </a:lnTo>
                <a:lnTo>
                  <a:pt x="4512179" y="846034"/>
                </a:lnTo>
                <a:lnTo>
                  <a:pt x="4794191" y="1256232"/>
                </a:lnTo>
                <a:lnTo>
                  <a:pt x="5042019" y="487110"/>
                </a:lnTo>
                <a:lnTo>
                  <a:pt x="5306938" y="0"/>
                </a:lnTo>
                <a:lnTo>
                  <a:pt x="5623133" y="581114"/>
                </a:lnTo>
                <a:lnTo>
                  <a:pt x="5913690" y="999858"/>
                </a:lnTo>
                <a:lnTo>
                  <a:pt x="6170063" y="358923"/>
                </a:lnTo>
                <a:lnTo>
                  <a:pt x="6452075" y="17092"/>
                </a:lnTo>
                <a:lnTo>
                  <a:pt x="6477712" y="34183"/>
                </a:lnTo>
              </a:path>
            </a:pathLst>
          </a:custGeom>
          <a:noFill/>
          <a:ln w="3810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フリーフォーム: 図形 62">
            <a:extLst>
              <a:ext uri="{FF2B5EF4-FFF2-40B4-BE49-F238E27FC236}">
                <a16:creationId xmlns:a16="http://schemas.microsoft.com/office/drawing/2014/main" id="{E08FFBEA-4B36-4B18-8474-39DD8A1C0542}"/>
              </a:ext>
            </a:extLst>
          </p:cNvPr>
          <p:cNvSpPr/>
          <p:nvPr/>
        </p:nvSpPr>
        <p:spPr>
          <a:xfrm>
            <a:off x="3879791" y="4785643"/>
            <a:ext cx="2879932" cy="376015"/>
          </a:xfrm>
          <a:custGeom>
            <a:avLst/>
            <a:gdLst>
              <a:gd name="connsiteX0" fmla="*/ 0 w 2879932"/>
              <a:gd name="connsiteY0" fmla="*/ 367470 h 376015"/>
              <a:gd name="connsiteX1" fmla="*/ 1743342 w 2879932"/>
              <a:gd name="connsiteY1" fmla="*/ 376015 h 376015"/>
              <a:gd name="connsiteX2" fmla="*/ 2879932 w 2879932"/>
              <a:gd name="connsiteY2" fmla="*/ 0 h 376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9932" h="376015">
                <a:moveTo>
                  <a:pt x="0" y="367470"/>
                </a:moveTo>
                <a:lnTo>
                  <a:pt x="1743342" y="376015"/>
                </a:lnTo>
                <a:lnTo>
                  <a:pt x="2879932" y="0"/>
                </a:lnTo>
              </a:path>
            </a:pathLst>
          </a:cu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88">
            <a:extLst>
              <a:ext uri="{FF2B5EF4-FFF2-40B4-BE49-F238E27FC236}">
                <a16:creationId xmlns:a16="http://schemas.microsoft.com/office/drawing/2014/main" id="{DE0EB9CB-93A6-45AA-AF37-4CB2EE83586D}"/>
              </a:ext>
            </a:extLst>
          </p:cNvPr>
          <p:cNvSpPr txBox="1"/>
          <p:nvPr/>
        </p:nvSpPr>
        <p:spPr>
          <a:xfrm>
            <a:off x="5515919" y="5093241"/>
            <a:ext cx="221457" cy="1374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ja-JP" altLang="en-US" sz="900" dirty="0">
                <a:solidFill>
                  <a:srgbClr val="FF0000"/>
                </a:solidFill>
              </a:rPr>
              <a:t>●</a:t>
            </a:r>
            <a:endParaRPr lang="en-US" sz="900" dirty="0"/>
          </a:p>
        </p:txBody>
      </p:sp>
      <p:sp>
        <p:nvSpPr>
          <p:cNvPr id="131" name="Rectangle 117">
            <a:extLst>
              <a:ext uri="{FF2B5EF4-FFF2-40B4-BE49-F238E27FC236}">
                <a16:creationId xmlns:a16="http://schemas.microsoft.com/office/drawing/2014/main" id="{0C69868E-7D78-4956-A31F-01F08410E92B}"/>
              </a:ext>
            </a:extLst>
          </p:cNvPr>
          <p:cNvSpPr/>
          <p:nvPr/>
        </p:nvSpPr>
        <p:spPr>
          <a:xfrm>
            <a:off x="7124328" y="4343706"/>
            <a:ext cx="2990834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3" name="TextBox 88">
            <a:extLst>
              <a:ext uri="{FF2B5EF4-FFF2-40B4-BE49-F238E27FC236}">
                <a16:creationId xmlns:a16="http://schemas.microsoft.com/office/drawing/2014/main" id="{65EB8059-BFDE-4708-AD01-B12DA0F32559}"/>
              </a:ext>
            </a:extLst>
          </p:cNvPr>
          <p:cNvSpPr txBox="1"/>
          <p:nvPr/>
        </p:nvSpPr>
        <p:spPr>
          <a:xfrm>
            <a:off x="7217629" y="5712961"/>
            <a:ext cx="2879932" cy="4310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endParaRPr lang="en-US" altLang="ja-JP" sz="900" dirty="0"/>
          </a:p>
          <a:p>
            <a:pPr algn="ctr"/>
            <a:r>
              <a:rPr lang="en-US" altLang="ja-JP" sz="900" dirty="0"/>
              <a:t>Periods</a:t>
            </a:r>
            <a:r>
              <a:rPr lang="ja-JP" altLang="en-US" sz="900" dirty="0"/>
              <a:t> </a:t>
            </a:r>
            <a:endParaRPr lang="en-US" altLang="ja-JP" sz="900" dirty="0"/>
          </a:p>
          <a:p>
            <a:r>
              <a:rPr lang="ja-JP" altLang="en-US" sz="900" dirty="0">
                <a:solidFill>
                  <a:srgbClr val="0790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Actual </a:t>
            </a:r>
            <a:r>
              <a:rPr lang="ja-JP" altLang="en-US" sz="900" dirty="0">
                <a:solidFill>
                  <a:srgbClr val="FFC000"/>
                </a:solidFill>
              </a:rPr>
              <a:t>●</a:t>
            </a:r>
            <a:r>
              <a:rPr lang="ja-JP" altLang="en-US" sz="900" dirty="0">
                <a:solidFill>
                  <a:srgbClr val="92D050"/>
                </a:solidFill>
              </a:rPr>
              <a:t> </a:t>
            </a:r>
            <a:r>
              <a:rPr lang="en-US" altLang="ja-JP" sz="900" dirty="0"/>
              <a:t>Outliner</a:t>
            </a:r>
            <a:endParaRPr lang="en-US" sz="900" dirty="0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B3640C2A-B3DF-4A58-A289-1BA6439C035A}"/>
              </a:ext>
            </a:extLst>
          </p:cNvPr>
          <p:cNvCxnSpPr/>
          <p:nvPr/>
        </p:nvCxnSpPr>
        <p:spPr>
          <a:xfrm>
            <a:off x="7124328" y="5017869"/>
            <a:ext cx="278892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689EF212-EE3E-4B41-A089-D4CB5B5C4872}"/>
              </a:ext>
            </a:extLst>
          </p:cNvPr>
          <p:cNvCxnSpPr/>
          <p:nvPr/>
        </p:nvCxnSpPr>
        <p:spPr>
          <a:xfrm>
            <a:off x="7131588" y="5692786"/>
            <a:ext cx="278892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フリーフォーム: 図形 5">
            <a:extLst>
              <a:ext uri="{FF2B5EF4-FFF2-40B4-BE49-F238E27FC236}">
                <a16:creationId xmlns:a16="http://schemas.microsoft.com/office/drawing/2014/main" id="{879DE112-8D38-4834-9F25-D1D4E95457B1}"/>
              </a:ext>
            </a:extLst>
          </p:cNvPr>
          <p:cNvSpPr/>
          <p:nvPr/>
        </p:nvSpPr>
        <p:spPr>
          <a:xfrm>
            <a:off x="7126514" y="4383314"/>
            <a:ext cx="2757715" cy="1494972"/>
          </a:xfrm>
          <a:custGeom>
            <a:avLst/>
            <a:gdLst>
              <a:gd name="connsiteX0" fmla="*/ 0 w 2757715"/>
              <a:gd name="connsiteY0" fmla="*/ 1059543 h 1494972"/>
              <a:gd name="connsiteX1" fmla="*/ 116115 w 2757715"/>
              <a:gd name="connsiteY1" fmla="*/ 856343 h 1494972"/>
              <a:gd name="connsiteX2" fmla="*/ 232229 w 2757715"/>
              <a:gd name="connsiteY2" fmla="*/ 1146629 h 1494972"/>
              <a:gd name="connsiteX3" fmla="*/ 348343 w 2757715"/>
              <a:gd name="connsiteY3" fmla="*/ 943429 h 1494972"/>
              <a:gd name="connsiteX4" fmla="*/ 522515 w 2757715"/>
              <a:gd name="connsiteY4" fmla="*/ 943429 h 1494972"/>
              <a:gd name="connsiteX5" fmla="*/ 624115 w 2757715"/>
              <a:gd name="connsiteY5" fmla="*/ 696686 h 1494972"/>
              <a:gd name="connsiteX6" fmla="*/ 798286 w 2757715"/>
              <a:gd name="connsiteY6" fmla="*/ 1233715 h 1494972"/>
              <a:gd name="connsiteX7" fmla="*/ 885372 w 2757715"/>
              <a:gd name="connsiteY7" fmla="*/ 914400 h 1494972"/>
              <a:gd name="connsiteX8" fmla="*/ 1088572 w 2757715"/>
              <a:gd name="connsiteY8" fmla="*/ 638629 h 1494972"/>
              <a:gd name="connsiteX9" fmla="*/ 1262743 w 2757715"/>
              <a:gd name="connsiteY9" fmla="*/ 986972 h 1494972"/>
              <a:gd name="connsiteX10" fmla="*/ 1262743 w 2757715"/>
              <a:gd name="connsiteY10" fmla="*/ 1175657 h 1494972"/>
              <a:gd name="connsiteX11" fmla="*/ 1407886 w 2757715"/>
              <a:gd name="connsiteY11" fmla="*/ 870857 h 1494972"/>
              <a:gd name="connsiteX12" fmla="*/ 1509486 w 2757715"/>
              <a:gd name="connsiteY12" fmla="*/ 1088572 h 1494972"/>
              <a:gd name="connsiteX13" fmla="*/ 1611086 w 2757715"/>
              <a:gd name="connsiteY13" fmla="*/ 885372 h 1494972"/>
              <a:gd name="connsiteX14" fmla="*/ 1814286 w 2757715"/>
              <a:gd name="connsiteY14" fmla="*/ 1494972 h 1494972"/>
              <a:gd name="connsiteX15" fmla="*/ 2032000 w 2757715"/>
              <a:gd name="connsiteY15" fmla="*/ 0 h 1494972"/>
              <a:gd name="connsiteX16" fmla="*/ 2264229 w 2757715"/>
              <a:gd name="connsiteY16" fmla="*/ 1175657 h 1494972"/>
              <a:gd name="connsiteX17" fmla="*/ 2394857 w 2757715"/>
              <a:gd name="connsiteY17" fmla="*/ 827315 h 1494972"/>
              <a:gd name="connsiteX18" fmla="*/ 2467429 w 2757715"/>
              <a:gd name="connsiteY18" fmla="*/ 1088572 h 1494972"/>
              <a:gd name="connsiteX19" fmla="*/ 2598057 w 2757715"/>
              <a:gd name="connsiteY19" fmla="*/ 682172 h 1494972"/>
              <a:gd name="connsiteX20" fmla="*/ 2757715 w 2757715"/>
              <a:gd name="connsiteY20" fmla="*/ 1146629 h 1494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57715" h="1494972">
                <a:moveTo>
                  <a:pt x="0" y="1059543"/>
                </a:moveTo>
                <a:lnTo>
                  <a:pt x="116115" y="856343"/>
                </a:lnTo>
                <a:lnTo>
                  <a:pt x="232229" y="1146629"/>
                </a:lnTo>
                <a:lnTo>
                  <a:pt x="348343" y="943429"/>
                </a:lnTo>
                <a:lnTo>
                  <a:pt x="522515" y="943429"/>
                </a:lnTo>
                <a:lnTo>
                  <a:pt x="624115" y="696686"/>
                </a:lnTo>
                <a:lnTo>
                  <a:pt x="798286" y="1233715"/>
                </a:lnTo>
                <a:lnTo>
                  <a:pt x="885372" y="914400"/>
                </a:lnTo>
                <a:lnTo>
                  <a:pt x="1088572" y="638629"/>
                </a:lnTo>
                <a:lnTo>
                  <a:pt x="1262743" y="986972"/>
                </a:lnTo>
                <a:lnTo>
                  <a:pt x="1262743" y="1175657"/>
                </a:lnTo>
                <a:lnTo>
                  <a:pt x="1407886" y="870857"/>
                </a:lnTo>
                <a:lnTo>
                  <a:pt x="1509486" y="1088572"/>
                </a:lnTo>
                <a:lnTo>
                  <a:pt x="1611086" y="885372"/>
                </a:lnTo>
                <a:lnTo>
                  <a:pt x="1814286" y="1494972"/>
                </a:lnTo>
                <a:lnTo>
                  <a:pt x="2032000" y="0"/>
                </a:lnTo>
                <a:lnTo>
                  <a:pt x="2264229" y="1175657"/>
                </a:lnTo>
                <a:lnTo>
                  <a:pt x="2394857" y="827315"/>
                </a:lnTo>
                <a:lnTo>
                  <a:pt x="2467429" y="1088572"/>
                </a:lnTo>
                <a:lnTo>
                  <a:pt x="2598057" y="682172"/>
                </a:lnTo>
                <a:lnTo>
                  <a:pt x="2757715" y="1146629"/>
                </a:lnTo>
              </a:path>
            </a:pathLst>
          </a:custGeom>
          <a:noFill/>
          <a:ln w="3810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42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038774-35F0-4943-9348-36B7907B3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0160"/>
            <a:ext cx="1292464" cy="695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7E4A47-5751-4B0F-8E20-04B870240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2691"/>
            <a:ext cx="1658256" cy="7437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08FC02-6840-4401-93F2-828B95213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19473"/>
            <a:ext cx="1822862" cy="73768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3B412451-D2B3-4E34-83F9-72894ECA4C55}"/>
              </a:ext>
            </a:extLst>
          </p:cNvPr>
          <p:cNvSpPr txBox="1"/>
          <p:nvPr/>
        </p:nvSpPr>
        <p:spPr>
          <a:xfrm>
            <a:off x="5916175" y="3019323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MACHINE</a:t>
            </a:r>
          </a:p>
          <a:p>
            <a:r>
              <a:rPr lang="en-US" sz="2400" dirty="0">
                <a:solidFill>
                  <a:srgbClr val="0790DC"/>
                </a:solidFill>
              </a:rPr>
              <a:t>LAEARNING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D5D488B2-5675-43C8-8069-3E7F9627B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018" y="2953478"/>
            <a:ext cx="811855" cy="902348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89961D2B-F427-4443-A69A-AC27157B4E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3634" y="4149440"/>
            <a:ext cx="942541" cy="820316"/>
          </a:xfrm>
          <a:prstGeom prst="rect">
            <a:avLst/>
          </a:prstGeom>
        </p:spPr>
      </p:pic>
      <p:sp>
        <p:nvSpPr>
          <p:cNvPr id="190" name="TextBox 189">
            <a:extLst>
              <a:ext uri="{FF2B5EF4-FFF2-40B4-BE49-F238E27FC236}">
                <a16:creationId xmlns:a16="http://schemas.microsoft.com/office/drawing/2014/main" id="{9E522F26-C654-4042-AD54-0050F796A073}"/>
              </a:ext>
            </a:extLst>
          </p:cNvPr>
          <p:cNvSpPr txBox="1"/>
          <p:nvPr/>
        </p:nvSpPr>
        <p:spPr>
          <a:xfrm>
            <a:off x="5993134" y="4173059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NEURAL</a:t>
            </a:r>
          </a:p>
          <a:p>
            <a:r>
              <a:rPr lang="en-US" sz="2400" dirty="0">
                <a:solidFill>
                  <a:srgbClr val="0790DC"/>
                </a:solidFill>
              </a:rPr>
              <a:t>NETWORK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AF822CE-06CB-4F3E-A529-D27D2CEFA44C}"/>
              </a:ext>
            </a:extLst>
          </p:cNvPr>
          <p:cNvSpPr txBox="1"/>
          <p:nvPr/>
        </p:nvSpPr>
        <p:spPr>
          <a:xfrm>
            <a:off x="3055948" y="2945012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WEB</a:t>
            </a:r>
          </a:p>
          <a:p>
            <a:r>
              <a:rPr lang="en-US" sz="2400" dirty="0">
                <a:solidFill>
                  <a:srgbClr val="0790DC"/>
                </a:solidFill>
              </a:rPr>
              <a:t>SCRAPING</a:t>
            </a:r>
          </a:p>
        </p:txBody>
      </p:sp>
      <p:pic>
        <p:nvPicPr>
          <p:cNvPr id="243" name="Picture 242">
            <a:extLst>
              <a:ext uri="{FF2B5EF4-FFF2-40B4-BE49-F238E27FC236}">
                <a16:creationId xmlns:a16="http://schemas.microsoft.com/office/drawing/2014/main" id="{FB221036-1144-4497-A45F-F49DC2C1BD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1881" y="2945012"/>
            <a:ext cx="966986" cy="907260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1D3270B6-92EC-4613-9B64-F76C3C9D66FD}"/>
              </a:ext>
            </a:extLst>
          </p:cNvPr>
          <p:cNvSpPr txBox="1"/>
          <p:nvPr/>
        </p:nvSpPr>
        <p:spPr>
          <a:xfrm>
            <a:off x="3120760" y="772590"/>
            <a:ext cx="2221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DATA</a:t>
            </a:r>
            <a:br>
              <a:rPr lang="en-US" sz="2400" dirty="0">
                <a:solidFill>
                  <a:srgbClr val="0790DC"/>
                </a:solidFill>
              </a:rPr>
            </a:br>
            <a:r>
              <a:rPr lang="en-US" sz="2400" dirty="0">
                <a:solidFill>
                  <a:srgbClr val="0790DC"/>
                </a:solidFill>
              </a:rPr>
              <a:t>PREPARATION</a:t>
            </a:r>
          </a:p>
        </p:txBody>
      </p:sp>
      <p:pic>
        <p:nvPicPr>
          <p:cNvPr id="284" name="Picture 283">
            <a:extLst>
              <a:ext uri="{FF2B5EF4-FFF2-40B4-BE49-F238E27FC236}">
                <a16:creationId xmlns:a16="http://schemas.microsoft.com/office/drawing/2014/main" id="{B143E91F-A455-4925-9711-49792CAF15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1752" y="1885518"/>
            <a:ext cx="889422" cy="824782"/>
          </a:xfrm>
          <a:prstGeom prst="rect">
            <a:avLst/>
          </a:prstGeom>
        </p:spPr>
      </p:pic>
      <p:pic>
        <p:nvPicPr>
          <p:cNvPr id="292" name="Picture 291">
            <a:extLst>
              <a:ext uri="{FF2B5EF4-FFF2-40B4-BE49-F238E27FC236}">
                <a16:creationId xmlns:a16="http://schemas.microsoft.com/office/drawing/2014/main" id="{701652EB-3351-483D-A287-F9B925468C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1752" y="737997"/>
            <a:ext cx="917360" cy="824782"/>
          </a:xfrm>
          <a:prstGeom prst="rect">
            <a:avLst/>
          </a:prstGeom>
        </p:spPr>
      </p:pic>
      <p:sp>
        <p:nvSpPr>
          <p:cNvPr id="293" name="TextBox 292">
            <a:extLst>
              <a:ext uri="{FF2B5EF4-FFF2-40B4-BE49-F238E27FC236}">
                <a16:creationId xmlns:a16="http://schemas.microsoft.com/office/drawing/2014/main" id="{D30D9B8F-DEE4-4C54-896B-E00185FBAE63}"/>
              </a:ext>
            </a:extLst>
          </p:cNvPr>
          <p:cNvSpPr txBox="1"/>
          <p:nvPr/>
        </p:nvSpPr>
        <p:spPr>
          <a:xfrm>
            <a:off x="3170159" y="2007844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DATA</a:t>
            </a:r>
            <a:br>
              <a:rPr lang="en-US" sz="2400" dirty="0">
                <a:solidFill>
                  <a:srgbClr val="0790DC"/>
                </a:solidFill>
              </a:rPr>
            </a:br>
            <a:r>
              <a:rPr lang="en-US" sz="2400" dirty="0">
                <a:solidFill>
                  <a:srgbClr val="0790DC"/>
                </a:solidFill>
              </a:rPr>
              <a:t>CLEASING</a:t>
            </a:r>
          </a:p>
        </p:txBody>
      </p:sp>
      <p:sp>
        <p:nvSpPr>
          <p:cNvPr id="16" name="TextBox 189">
            <a:extLst>
              <a:ext uri="{FF2B5EF4-FFF2-40B4-BE49-F238E27FC236}">
                <a16:creationId xmlns:a16="http://schemas.microsoft.com/office/drawing/2014/main" id="{549442CE-ADB2-4B0F-A669-E8673E294FAF}"/>
              </a:ext>
            </a:extLst>
          </p:cNvPr>
          <p:cNvSpPr txBox="1"/>
          <p:nvPr/>
        </p:nvSpPr>
        <p:spPr>
          <a:xfrm>
            <a:off x="6096000" y="5494131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DEEP</a:t>
            </a:r>
          </a:p>
          <a:p>
            <a:r>
              <a:rPr lang="en-US" sz="2400" dirty="0">
                <a:solidFill>
                  <a:srgbClr val="0790DC"/>
                </a:solidFill>
              </a:rPr>
              <a:t>LAEARNING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BFB92F2-489C-4A3D-B3F6-68D73EC731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4810" y="5419434"/>
            <a:ext cx="980502" cy="828903"/>
          </a:xfrm>
          <a:prstGeom prst="rect">
            <a:avLst/>
          </a:prstGeom>
        </p:spPr>
      </p:pic>
      <p:sp>
        <p:nvSpPr>
          <p:cNvPr id="72" name="TextBox 91">
            <a:extLst>
              <a:ext uri="{FF2B5EF4-FFF2-40B4-BE49-F238E27FC236}">
                <a16:creationId xmlns:a16="http://schemas.microsoft.com/office/drawing/2014/main" id="{661D80AE-BBED-44EF-8EEF-93B9905A0FF7}"/>
              </a:ext>
            </a:extLst>
          </p:cNvPr>
          <p:cNvSpPr txBox="1"/>
          <p:nvPr/>
        </p:nvSpPr>
        <p:spPr>
          <a:xfrm>
            <a:off x="5913757" y="3024829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MACHINE</a:t>
            </a:r>
          </a:p>
          <a:p>
            <a:r>
              <a:rPr lang="en-US" sz="2400" dirty="0">
                <a:solidFill>
                  <a:srgbClr val="0790DC"/>
                </a:solidFill>
              </a:rPr>
              <a:t>LAEARNING</a:t>
            </a:r>
          </a:p>
        </p:txBody>
      </p:sp>
      <p:sp>
        <p:nvSpPr>
          <p:cNvPr id="74" name="TextBox 91">
            <a:extLst>
              <a:ext uri="{FF2B5EF4-FFF2-40B4-BE49-F238E27FC236}">
                <a16:creationId xmlns:a16="http://schemas.microsoft.com/office/drawing/2014/main" id="{7AAA1CC1-D2E0-4A15-9C04-4AE3409DD6B8}"/>
              </a:ext>
            </a:extLst>
          </p:cNvPr>
          <p:cNvSpPr txBox="1"/>
          <p:nvPr/>
        </p:nvSpPr>
        <p:spPr>
          <a:xfrm>
            <a:off x="5925312" y="1865587"/>
            <a:ext cx="219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ARTIFICIAL</a:t>
            </a:r>
          </a:p>
          <a:p>
            <a:r>
              <a:rPr lang="en-US" sz="2400" dirty="0">
                <a:solidFill>
                  <a:srgbClr val="0790DC"/>
                </a:solidFill>
              </a:rPr>
              <a:t>INTTELIGENCE</a:t>
            </a:r>
          </a:p>
        </p:txBody>
      </p:sp>
    </p:spTree>
    <p:extLst>
      <p:ext uri="{BB962C8B-B14F-4D97-AF65-F5344CB8AC3E}">
        <p14:creationId xmlns:p14="http://schemas.microsoft.com/office/powerpoint/2010/main" val="31885854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4BFF7878-F6DF-40C5-9BDD-0A0219B62E41}"/>
              </a:ext>
            </a:extLst>
          </p:cNvPr>
          <p:cNvSpPr/>
          <p:nvPr/>
        </p:nvSpPr>
        <p:spPr>
          <a:xfrm>
            <a:off x="7352254" y="5063534"/>
            <a:ext cx="2134567" cy="891126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4AC4192-77ED-40EE-9ABE-E15E965284DC}"/>
              </a:ext>
            </a:extLst>
          </p:cNvPr>
          <p:cNvSpPr/>
          <p:nvPr/>
        </p:nvSpPr>
        <p:spPr>
          <a:xfrm>
            <a:off x="695302" y="5866229"/>
            <a:ext cx="359615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8838267" y="571515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435970" y="211852"/>
            <a:ext cx="11216338" cy="2953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724" y="4897095"/>
            <a:ext cx="466428" cy="443675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56641" y="4829537"/>
            <a:ext cx="517677" cy="517677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0191" y="4848771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6010220" y="5379718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1115885" y="5281729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808649" y="5378215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754" y="5259250"/>
            <a:ext cx="443956" cy="45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3609683" y="6274016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8058" y="4880317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1884335" y="5347214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7335" b="25400"/>
          <a:stretch/>
        </p:blipFill>
        <p:spPr>
          <a:xfrm>
            <a:off x="7365699" y="5131741"/>
            <a:ext cx="645437" cy="454655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7431373" y="5614728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pic>
        <p:nvPicPr>
          <p:cNvPr id="3" name="Picture 2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35E402F9-5668-46B1-B117-93B989C2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667" y="6280784"/>
            <a:ext cx="147042" cy="14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DB3CE30-0C32-4BB5-BD58-2D124A7AF1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9282" y="6289627"/>
            <a:ext cx="287286" cy="236146"/>
          </a:xfrm>
          <a:prstGeom prst="rect">
            <a:avLst/>
          </a:prstGeom>
        </p:spPr>
      </p:pic>
      <p:sp>
        <p:nvSpPr>
          <p:cNvPr id="39" name="TextBox 51">
            <a:extLst>
              <a:ext uri="{FF2B5EF4-FFF2-40B4-BE49-F238E27FC236}">
                <a16:creationId xmlns:a16="http://schemas.microsoft.com/office/drawing/2014/main" id="{9F8CCDA3-ECFE-4109-9715-52AC1F40CBEE}"/>
              </a:ext>
            </a:extLst>
          </p:cNvPr>
          <p:cNvSpPr txBox="1"/>
          <p:nvPr/>
        </p:nvSpPr>
        <p:spPr>
          <a:xfrm>
            <a:off x="444517" y="5566670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</p:txBody>
      </p:sp>
      <p:graphicFrame>
        <p:nvGraphicFramePr>
          <p:cNvPr id="13" name="表 14">
            <a:extLst>
              <a:ext uri="{FF2B5EF4-FFF2-40B4-BE49-F238E27FC236}">
                <a16:creationId xmlns:a16="http://schemas.microsoft.com/office/drawing/2014/main" id="{0A75FAD8-5B10-4486-95CF-3B07B9D3F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382707"/>
              </p:ext>
            </p:extLst>
          </p:nvPr>
        </p:nvGraphicFramePr>
        <p:xfrm>
          <a:off x="435970" y="719666"/>
          <a:ext cx="11214879" cy="393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6857">
                  <a:extLst>
                    <a:ext uri="{9D8B030D-6E8A-4147-A177-3AD203B41FA5}">
                      <a16:colId xmlns:a16="http://schemas.microsoft.com/office/drawing/2014/main" val="2769512323"/>
                    </a:ext>
                  </a:extLst>
                </a:gridCol>
                <a:gridCol w="2130376">
                  <a:extLst>
                    <a:ext uri="{9D8B030D-6E8A-4147-A177-3AD203B41FA5}">
                      <a16:colId xmlns:a16="http://schemas.microsoft.com/office/drawing/2014/main" val="785858249"/>
                    </a:ext>
                  </a:extLst>
                </a:gridCol>
                <a:gridCol w="2010136">
                  <a:extLst>
                    <a:ext uri="{9D8B030D-6E8A-4147-A177-3AD203B41FA5}">
                      <a16:colId xmlns:a16="http://schemas.microsoft.com/office/drawing/2014/main" val="2071517813"/>
                    </a:ext>
                  </a:extLst>
                </a:gridCol>
                <a:gridCol w="2010277">
                  <a:extLst>
                    <a:ext uri="{9D8B030D-6E8A-4147-A177-3AD203B41FA5}">
                      <a16:colId xmlns:a16="http://schemas.microsoft.com/office/drawing/2014/main" val="2054349798"/>
                    </a:ext>
                  </a:extLst>
                </a:gridCol>
                <a:gridCol w="1825322">
                  <a:extLst>
                    <a:ext uri="{9D8B030D-6E8A-4147-A177-3AD203B41FA5}">
                      <a16:colId xmlns:a16="http://schemas.microsoft.com/office/drawing/2014/main" val="2380924710"/>
                    </a:ext>
                  </a:extLst>
                </a:gridCol>
                <a:gridCol w="1771911">
                  <a:extLst>
                    <a:ext uri="{9D8B030D-6E8A-4147-A177-3AD203B41FA5}">
                      <a16:colId xmlns:a16="http://schemas.microsoft.com/office/drawing/2014/main" val="312871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1. Environment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Preparation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2. Raw Data 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3. Standard Data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4. AutoML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5. Reports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843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Process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Prepare</a:t>
                      </a:r>
                      <a:r>
                        <a:rPr lang="ja-JP" altLang="en-US" sz="1200" dirty="0"/>
                        <a:t> </a:t>
                      </a:r>
                      <a:r>
                        <a:rPr lang="en-US" altLang="ja-JP" sz="1200" dirty="0"/>
                        <a:t>development</a:t>
                      </a:r>
                      <a:r>
                        <a:rPr lang="ja-JP" altLang="en-US" sz="1200" dirty="0"/>
                        <a:t> </a:t>
                      </a:r>
                      <a:r>
                        <a:rPr lang="en-US" altLang="ja-JP" sz="1200" dirty="0"/>
                        <a:t>resources.</a:t>
                      </a: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raw data and create standard data.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Autocorrelation, Statical test and Trend data 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AutoML forecasting </a:t>
                      </a:r>
                    </a:p>
                    <a:p>
                      <a:r>
                        <a:rPr lang="en-US" sz="1200" dirty="0"/>
                        <a:t>(1,000 models in 20 mins)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Create report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190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Resources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200" dirty="0"/>
                        <a:t>- DevOps</a:t>
                      </a:r>
                    </a:p>
                    <a:p>
                      <a:r>
                        <a:rPr lang="en-US" altLang="ja-JP" sz="1200" dirty="0"/>
                        <a:t>- Azure Data Factory</a:t>
                      </a:r>
                    </a:p>
                    <a:p>
                      <a:r>
                        <a:rPr lang="en-US" altLang="ja-JP" sz="1200" dirty="0"/>
                        <a:t>- Azure SQL Server</a:t>
                      </a:r>
                    </a:p>
                    <a:p>
                      <a:r>
                        <a:rPr lang="en-US" altLang="ja-JP" sz="1200" dirty="0"/>
                        <a:t>-  Spark Databricks</a:t>
                      </a:r>
                    </a:p>
                    <a:p>
                      <a:r>
                        <a:rPr lang="en-US" altLang="ja-JP" sz="1200" dirty="0"/>
                        <a:t>- Blob Storages</a:t>
                      </a:r>
                    </a:p>
                    <a:p>
                      <a:r>
                        <a:rPr lang="en-US" altLang="ja-JP" sz="1200" dirty="0"/>
                        <a:t>- Azure ML Service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Blob Storages</a:t>
                      </a:r>
                    </a:p>
                    <a:p>
                      <a:r>
                        <a:rPr lang="en-US" sz="1200" dirty="0"/>
                        <a:t>Data factory</a:t>
                      </a:r>
                    </a:p>
                    <a:p>
                      <a:r>
                        <a:rPr lang="en-US" altLang="ja-JP" sz="1200" dirty="0"/>
                        <a:t>Spark Databricks</a:t>
                      </a:r>
                      <a:endParaRPr lang="en-US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Azure SQL Server</a:t>
                      </a:r>
                      <a:endParaRPr lang="en-US" sz="1200" dirty="0"/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 factory</a:t>
                      </a:r>
                    </a:p>
                    <a:p>
                      <a:r>
                        <a:rPr lang="en-US" altLang="ja-JP" sz="1200" dirty="0"/>
                        <a:t>Spark Databricks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Azure SQL Server</a:t>
                      </a:r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200" dirty="0"/>
                        <a:t>Azure ML Service</a:t>
                      </a:r>
                    </a:p>
                    <a:p>
                      <a:r>
                        <a:rPr lang="en-US" altLang="ja-JP" sz="1200" dirty="0"/>
                        <a:t> - Azure Compute Instant</a:t>
                      </a:r>
                    </a:p>
                    <a:p>
                      <a:r>
                        <a:rPr lang="en-US" altLang="ja-JP" sz="1200" dirty="0"/>
                        <a:t> - Azure Compute Cluster</a:t>
                      </a:r>
                    </a:p>
                    <a:p>
                      <a:r>
                        <a:rPr lang="en-US" sz="1200" dirty="0"/>
                        <a:t> - Azure App Service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BI</a:t>
                      </a:r>
                    </a:p>
                    <a:p>
                      <a:r>
                        <a:rPr lang="en-US" altLang="ja-JP" sz="1200" dirty="0"/>
                        <a:t>Azure SQL Server</a:t>
                      </a: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208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Input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 ARM Template</a:t>
                      </a:r>
                    </a:p>
                    <a:p>
                      <a:r>
                        <a:rPr lang="en-US" sz="1200" dirty="0"/>
                        <a:t>- SQL .</a:t>
                      </a:r>
                      <a:r>
                        <a:rPr lang="en-US" sz="1200" dirty="0" err="1"/>
                        <a:t>sln</a:t>
                      </a:r>
                      <a:r>
                        <a:rPr lang="en-US" sz="1200" dirty="0"/>
                        <a:t> (DDL)</a:t>
                      </a:r>
                    </a:p>
                    <a:p>
                      <a:r>
                        <a:rPr lang="en-US" sz="1200" dirty="0"/>
                        <a:t>- Git resource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CSV:</a:t>
                      </a:r>
                    </a:p>
                    <a:p>
                      <a:r>
                        <a:rPr lang="en-US" sz="1200" dirty="0"/>
                        <a:t>- Sales</a:t>
                      </a:r>
                    </a:p>
                    <a:p>
                      <a:r>
                        <a:rPr lang="en-US" sz="1200" dirty="0"/>
                        <a:t>- Product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200" dirty="0"/>
                        <a:t>- Calendar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Sales</a:t>
                      </a:r>
                    </a:p>
                    <a:p>
                      <a:r>
                        <a:rPr lang="en-US" sz="1200" dirty="0"/>
                        <a:t>- Product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Sales</a:t>
                      </a:r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Databases: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51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Output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All required environments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Delta Lake &amp; Database:</a:t>
                      </a:r>
                    </a:p>
                    <a:p>
                      <a:r>
                        <a:rPr lang="en-US" sz="1200" dirty="0"/>
                        <a:t>- Sales</a:t>
                      </a:r>
                    </a:p>
                    <a:p>
                      <a:r>
                        <a:rPr lang="en-US" sz="1200" dirty="0"/>
                        <a:t>- Product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200" dirty="0"/>
                        <a:t>- Calendar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Delta Lake &amp; Database:</a:t>
                      </a:r>
                    </a:p>
                    <a:p>
                      <a:r>
                        <a:rPr lang="en-US" sz="1200" dirty="0"/>
                        <a:t>- </a:t>
                      </a:r>
                      <a:r>
                        <a:rPr lang="en-US" sz="1200" dirty="0" err="1"/>
                        <a:t>Autocorr</a:t>
                      </a:r>
                      <a:endParaRPr lang="en-US" sz="1200" dirty="0"/>
                    </a:p>
                    <a:p>
                      <a:r>
                        <a:rPr lang="en-US" sz="1200" dirty="0"/>
                        <a:t>- Stat test</a:t>
                      </a:r>
                    </a:p>
                    <a:p>
                      <a:r>
                        <a:rPr lang="en-US" sz="1200" dirty="0"/>
                        <a:t>- Trend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Delta Lake &amp; Database:</a:t>
                      </a:r>
                    </a:p>
                    <a:p>
                      <a:r>
                        <a:rPr lang="en-US" sz="1200" dirty="0"/>
                        <a:t>- Sales Forecast</a:t>
                      </a:r>
                    </a:p>
                    <a:p>
                      <a:r>
                        <a:rPr lang="en-US" sz="1200" dirty="0"/>
                        <a:t>- Sales Forecast Metrics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BI reports: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8939805"/>
                  </a:ext>
                </a:extLst>
              </a:tr>
            </a:tbl>
          </a:graphicData>
        </a:graphic>
      </p:graphicFrame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A06D7604-1548-4366-BD64-172FA28A71FA}"/>
              </a:ext>
            </a:extLst>
          </p:cNvPr>
          <p:cNvSpPr txBox="1"/>
          <p:nvPr/>
        </p:nvSpPr>
        <p:spPr>
          <a:xfrm>
            <a:off x="1062082" y="5921104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08CFD6B-D6D3-4F46-B0C5-F6DE1375F1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5743" y="5753667"/>
            <a:ext cx="303973" cy="370597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BF3F258F-C3D9-4B2F-B046-A71E95AD897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29216" y="4880317"/>
            <a:ext cx="395581" cy="424730"/>
          </a:xfrm>
          <a:prstGeom prst="rect">
            <a:avLst/>
          </a:prstGeom>
        </p:spPr>
      </p:pic>
      <p:sp>
        <p:nvSpPr>
          <p:cNvPr id="47" name="TextBox 72">
            <a:extLst>
              <a:ext uri="{FF2B5EF4-FFF2-40B4-BE49-F238E27FC236}">
                <a16:creationId xmlns:a16="http://schemas.microsoft.com/office/drawing/2014/main" id="{D91692FC-C857-4375-82A2-46FA1266C459}"/>
              </a:ext>
            </a:extLst>
          </p:cNvPr>
          <p:cNvSpPr txBox="1"/>
          <p:nvPr/>
        </p:nvSpPr>
        <p:spPr>
          <a:xfrm>
            <a:off x="3649931" y="5378292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AML</a:t>
            </a: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B193575C-3E2B-462A-9422-DE66EDFF9E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88569" y="4940076"/>
            <a:ext cx="684410" cy="497012"/>
          </a:xfrm>
          <a:prstGeom prst="rect">
            <a:avLst/>
          </a:prstGeom>
        </p:spPr>
      </p:pic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B05DB403-6ED7-46F1-A550-E025C7CF8A4A}"/>
              </a:ext>
            </a:extLst>
          </p:cNvPr>
          <p:cNvSpPr txBox="1"/>
          <p:nvPr/>
        </p:nvSpPr>
        <p:spPr>
          <a:xfrm>
            <a:off x="1749595" y="5904326"/>
            <a:ext cx="83247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Processed</a:t>
            </a:r>
          </a:p>
          <a:p>
            <a:pPr algn="ctr"/>
            <a:r>
              <a:rPr lang="en-US" sz="1050" dirty="0"/>
              <a:t>Data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1565D282-432B-41ED-9433-903C4BE766F5}"/>
              </a:ext>
            </a:extLst>
          </p:cNvPr>
          <p:cNvSpPr txBox="1"/>
          <p:nvPr/>
        </p:nvSpPr>
        <p:spPr>
          <a:xfrm>
            <a:off x="2696762" y="5895356"/>
            <a:ext cx="690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Statistics</a:t>
            </a:r>
            <a:endParaRPr lang="en-US" sz="1050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390A6723-7EF9-4915-A663-7E947F7B2B36}"/>
              </a:ext>
            </a:extLst>
          </p:cNvPr>
          <p:cNvSpPr txBox="1"/>
          <p:nvPr/>
        </p:nvSpPr>
        <p:spPr>
          <a:xfrm>
            <a:off x="3557405" y="5929286"/>
            <a:ext cx="690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AutoML</a:t>
            </a:r>
            <a:endParaRPr lang="en-US" sz="1050" dirty="0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077EC6CE-E072-42A8-B424-E486E4E4AADE}"/>
              </a:ext>
            </a:extLst>
          </p:cNvPr>
          <p:cNvSpPr/>
          <p:nvPr/>
        </p:nvSpPr>
        <p:spPr>
          <a:xfrm>
            <a:off x="4662377" y="5866229"/>
            <a:ext cx="74684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6C896ED2-942C-46CD-9F31-2B4042BA7BFF}"/>
              </a:ext>
            </a:extLst>
          </p:cNvPr>
          <p:cNvSpPr txBox="1"/>
          <p:nvPr/>
        </p:nvSpPr>
        <p:spPr>
          <a:xfrm>
            <a:off x="4715868" y="6112816"/>
            <a:ext cx="690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Database</a:t>
            </a:r>
            <a:endParaRPr lang="en-US" sz="1050" dirty="0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5DFD735F-1CE0-4929-98BE-591B0C771FCE}"/>
              </a:ext>
            </a:extLst>
          </p:cNvPr>
          <p:cNvSpPr/>
          <p:nvPr/>
        </p:nvSpPr>
        <p:spPr>
          <a:xfrm>
            <a:off x="6015944" y="5866229"/>
            <a:ext cx="74684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930349DD-550A-4CB6-A96E-C831DE322D9C}"/>
              </a:ext>
            </a:extLst>
          </p:cNvPr>
          <p:cNvSpPr txBox="1"/>
          <p:nvPr/>
        </p:nvSpPr>
        <p:spPr>
          <a:xfrm>
            <a:off x="6069435" y="6112816"/>
            <a:ext cx="690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/>
              <a:t>Reports</a:t>
            </a:r>
            <a:endParaRPr lang="en-US" sz="1050" dirty="0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6361E54D-4972-476F-9113-F6200C679455}"/>
              </a:ext>
            </a:extLst>
          </p:cNvPr>
          <p:cNvSpPr txBox="1"/>
          <p:nvPr/>
        </p:nvSpPr>
        <p:spPr>
          <a:xfrm>
            <a:off x="7688417" y="4797331"/>
            <a:ext cx="155985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/>
              <a:t>Development Tools</a:t>
            </a:r>
            <a:endParaRPr lang="en-US" sz="1050" dirty="0"/>
          </a:p>
        </p:txBody>
      </p:sp>
      <p:pic>
        <p:nvPicPr>
          <p:cNvPr id="1034" name="Picture 10" descr="Git, 独自の, wordmark, ロゴ 無料 アイコン の Devicon">
            <a:extLst>
              <a:ext uri="{FF2B5EF4-FFF2-40B4-BE49-F238E27FC236}">
                <a16:creationId xmlns:a16="http://schemas.microsoft.com/office/drawing/2014/main" id="{930BBE43-7698-4079-8F66-FB1A679147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77" b="26024"/>
          <a:stretch/>
        </p:blipFill>
        <p:spPr bwMode="auto">
          <a:xfrm>
            <a:off x="8011136" y="5312033"/>
            <a:ext cx="677743" cy="31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81">
            <a:extLst>
              <a:ext uri="{FF2B5EF4-FFF2-40B4-BE49-F238E27FC236}">
                <a16:creationId xmlns:a16="http://schemas.microsoft.com/office/drawing/2014/main" id="{BEA30372-1E74-4A3C-9577-05582953A414}"/>
              </a:ext>
            </a:extLst>
          </p:cNvPr>
          <p:cNvSpPr txBox="1"/>
          <p:nvPr/>
        </p:nvSpPr>
        <p:spPr>
          <a:xfrm>
            <a:off x="8096691" y="5646007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Git</a:t>
            </a: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D81BFF08-9AD7-46B8-B6BC-642B969BD011}"/>
              </a:ext>
            </a:extLst>
          </p:cNvPr>
          <p:cNvSpPr/>
          <p:nvPr/>
        </p:nvSpPr>
        <p:spPr>
          <a:xfrm>
            <a:off x="9712423" y="5056477"/>
            <a:ext cx="1915068" cy="891126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0B94FF9B-B4C3-45DB-B0CD-6376D0586070}"/>
              </a:ext>
            </a:extLst>
          </p:cNvPr>
          <p:cNvSpPr txBox="1"/>
          <p:nvPr/>
        </p:nvSpPr>
        <p:spPr>
          <a:xfrm>
            <a:off x="10000738" y="4797331"/>
            <a:ext cx="128913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/>
              <a:t>Codes</a:t>
            </a:r>
            <a:endParaRPr lang="en-US" sz="1050" dirty="0"/>
          </a:p>
        </p:txBody>
      </p:sp>
      <p:sp>
        <p:nvSpPr>
          <p:cNvPr id="69" name="TextBox 81">
            <a:extLst>
              <a:ext uri="{FF2B5EF4-FFF2-40B4-BE49-F238E27FC236}">
                <a16:creationId xmlns:a16="http://schemas.microsoft.com/office/drawing/2014/main" id="{FD77F65D-9AD6-4592-957F-7244EB2A94D5}"/>
              </a:ext>
            </a:extLst>
          </p:cNvPr>
          <p:cNvSpPr txBox="1"/>
          <p:nvPr/>
        </p:nvSpPr>
        <p:spPr>
          <a:xfrm>
            <a:off x="9805841" y="5726157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</a:t>
            </a:r>
          </a:p>
        </p:txBody>
      </p:sp>
      <p:sp>
        <p:nvSpPr>
          <p:cNvPr id="70" name="TextBox 81">
            <a:extLst>
              <a:ext uri="{FF2B5EF4-FFF2-40B4-BE49-F238E27FC236}">
                <a16:creationId xmlns:a16="http://schemas.microsoft.com/office/drawing/2014/main" id="{169514EA-4C84-44B3-8B0A-E04BD77DCD7E}"/>
              </a:ext>
            </a:extLst>
          </p:cNvPr>
          <p:cNvSpPr txBox="1"/>
          <p:nvPr/>
        </p:nvSpPr>
        <p:spPr>
          <a:xfrm>
            <a:off x="10342342" y="5741490"/>
            <a:ext cx="460875" cy="19820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Python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C4CB0E3A-1EE3-4C20-A609-43117F365B7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73936" y="5181087"/>
            <a:ext cx="530398" cy="530398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E64F0263-487B-4A1D-8D21-961CFDAEED0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62374" y="5275305"/>
            <a:ext cx="369161" cy="372289"/>
          </a:xfrm>
          <a:prstGeom prst="rect">
            <a:avLst/>
          </a:prstGeom>
        </p:spPr>
      </p:pic>
      <p:pic>
        <p:nvPicPr>
          <p:cNvPr id="76" name="Picture 74">
            <a:extLst>
              <a:ext uri="{FF2B5EF4-FFF2-40B4-BE49-F238E27FC236}">
                <a16:creationId xmlns:a16="http://schemas.microsoft.com/office/drawing/2014/main" id="{34E437AC-69A6-42DF-8A79-27681CF0F3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891733" y="5314797"/>
            <a:ext cx="634205" cy="278727"/>
          </a:xfrm>
          <a:prstGeom prst="rect">
            <a:avLst/>
          </a:prstGeom>
        </p:spPr>
      </p:pic>
      <p:sp>
        <p:nvSpPr>
          <p:cNvPr id="77" name="TextBox 81">
            <a:extLst>
              <a:ext uri="{FF2B5EF4-FFF2-40B4-BE49-F238E27FC236}">
                <a16:creationId xmlns:a16="http://schemas.microsoft.com/office/drawing/2014/main" id="{78BB8459-2894-4276-8653-1B94598142A5}"/>
              </a:ext>
            </a:extLst>
          </p:cNvPr>
          <p:cNvSpPr txBox="1"/>
          <p:nvPr/>
        </p:nvSpPr>
        <p:spPr>
          <a:xfrm>
            <a:off x="10892936" y="5741490"/>
            <a:ext cx="506962" cy="19820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pic>
        <p:nvPicPr>
          <p:cNvPr id="1042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105EAEAF-6D99-4B72-9058-BEAA2F7A7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90044" y="6049799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D44A923F-2160-4F0F-A6A0-8C689E0C1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17155" y="6049799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図 82">
            <a:extLst>
              <a:ext uri="{FF2B5EF4-FFF2-40B4-BE49-F238E27FC236}">
                <a16:creationId xmlns:a16="http://schemas.microsoft.com/office/drawing/2014/main" id="{FB6F42CF-5686-4B82-BFA5-A49D9F6094E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96112" y="6293662"/>
            <a:ext cx="272177" cy="272177"/>
          </a:xfrm>
          <a:prstGeom prst="rect">
            <a:avLst/>
          </a:prstGeom>
        </p:spPr>
      </p:pic>
      <p:pic>
        <p:nvPicPr>
          <p:cNvPr id="84" name="図 83">
            <a:extLst>
              <a:ext uri="{FF2B5EF4-FFF2-40B4-BE49-F238E27FC236}">
                <a16:creationId xmlns:a16="http://schemas.microsoft.com/office/drawing/2014/main" id="{0E562012-9F20-4EE0-A579-5232928F17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90563" y="4932581"/>
            <a:ext cx="684410" cy="4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367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CB5E76C-B869-49C7-AAE0-C8B652D9F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50" y="378967"/>
            <a:ext cx="5716087" cy="3695776"/>
          </a:xfrm>
          <a:prstGeom prst="rect">
            <a:avLst/>
          </a:prstGeom>
        </p:spPr>
      </p:pic>
      <p:sp>
        <p:nvSpPr>
          <p:cNvPr id="43" name="Rectangle 1">
            <a:extLst>
              <a:ext uri="{FF2B5EF4-FFF2-40B4-BE49-F238E27FC236}">
                <a16:creationId xmlns:a16="http://schemas.microsoft.com/office/drawing/2014/main" id="{4B3FAFFC-C287-BF94-EF6B-FC60C0552FC5}"/>
              </a:ext>
            </a:extLst>
          </p:cNvPr>
          <p:cNvSpPr/>
          <p:nvPr/>
        </p:nvSpPr>
        <p:spPr>
          <a:xfrm>
            <a:off x="4834202" y="4319351"/>
            <a:ext cx="1124607" cy="345304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3">
            <a:extLst>
              <a:ext uri="{FF2B5EF4-FFF2-40B4-BE49-F238E27FC236}">
                <a16:creationId xmlns:a16="http://schemas.microsoft.com/office/drawing/2014/main" id="{D4EB671F-D97B-65BA-C7AA-5B12250C4984}"/>
              </a:ext>
            </a:extLst>
          </p:cNvPr>
          <p:cNvSpPr/>
          <p:nvPr/>
        </p:nvSpPr>
        <p:spPr>
          <a:xfrm>
            <a:off x="221346" y="4307724"/>
            <a:ext cx="1139108" cy="346467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5">
            <a:extLst>
              <a:ext uri="{FF2B5EF4-FFF2-40B4-BE49-F238E27FC236}">
                <a16:creationId xmlns:a16="http://schemas.microsoft.com/office/drawing/2014/main" id="{047B509E-56A1-0E53-190E-4B5003A24FD4}"/>
              </a:ext>
            </a:extLst>
          </p:cNvPr>
          <p:cNvSpPr/>
          <p:nvPr/>
        </p:nvSpPr>
        <p:spPr>
          <a:xfrm>
            <a:off x="1467511" y="4365964"/>
            <a:ext cx="3268064" cy="34064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7">
            <a:extLst>
              <a:ext uri="{FF2B5EF4-FFF2-40B4-BE49-F238E27FC236}">
                <a16:creationId xmlns:a16="http://schemas.microsoft.com/office/drawing/2014/main" id="{F3FF2F4A-F524-5C11-8F37-925C9C95177D}"/>
              </a:ext>
            </a:extLst>
          </p:cNvPr>
          <p:cNvSpPr txBox="1"/>
          <p:nvPr/>
        </p:nvSpPr>
        <p:spPr>
          <a:xfrm>
            <a:off x="4868083" y="753730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49" name="TextBox 9">
            <a:extLst>
              <a:ext uri="{FF2B5EF4-FFF2-40B4-BE49-F238E27FC236}">
                <a16:creationId xmlns:a16="http://schemas.microsoft.com/office/drawing/2014/main" id="{D1CA5859-196E-AB98-540E-CBB45DBA2FBF}"/>
              </a:ext>
            </a:extLst>
          </p:cNvPr>
          <p:cNvSpPr txBox="1"/>
          <p:nvPr/>
        </p:nvSpPr>
        <p:spPr>
          <a:xfrm>
            <a:off x="1546079" y="7520004"/>
            <a:ext cx="3131891" cy="2007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51" name="TextBox 11">
            <a:extLst>
              <a:ext uri="{FF2B5EF4-FFF2-40B4-BE49-F238E27FC236}">
                <a16:creationId xmlns:a16="http://schemas.microsoft.com/office/drawing/2014/main" id="{31FE329C-5725-DAB5-60D1-EC8C222A6981}"/>
              </a:ext>
            </a:extLst>
          </p:cNvPr>
          <p:cNvSpPr txBox="1"/>
          <p:nvPr/>
        </p:nvSpPr>
        <p:spPr>
          <a:xfrm>
            <a:off x="272567" y="7491847"/>
            <a:ext cx="1030454" cy="2288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53" name="TextBox 13">
            <a:extLst>
              <a:ext uri="{FF2B5EF4-FFF2-40B4-BE49-F238E27FC236}">
                <a16:creationId xmlns:a16="http://schemas.microsoft.com/office/drawing/2014/main" id="{4B1621E0-5F3E-11DD-7DDA-657FD8E5DA6B}"/>
              </a:ext>
            </a:extLst>
          </p:cNvPr>
          <p:cNvSpPr txBox="1"/>
          <p:nvPr/>
        </p:nvSpPr>
        <p:spPr>
          <a:xfrm>
            <a:off x="490202" y="52412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55" name="TextBox 15">
            <a:extLst>
              <a:ext uri="{FF2B5EF4-FFF2-40B4-BE49-F238E27FC236}">
                <a16:creationId xmlns:a16="http://schemas.microsoft.com/office/drawing/2014/main" id="{41EA6FD6-638D-A591-1830-14C45791E408}"/>
              </a:ext>
            </a:extLst>
          </p:cNvPr>
          <p:cNvSpPr txBox="1"/>
          <p:nvPr/>
        </p:nvSpPr>
        <p:spPr>
          <a:xfrm>
            <a:off x="217856" y="4325436"/>
            <a:ext cx="1139108" cy="1765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57" name="TextBox 17">
            <a:extLst>
              <a:ext uri="{FF2B5EF4-FFF2-40B4-BE49-F238E27FC236}">
                <a16:creationId xmlns:a16="http://schemas.microsoft.com/office/drawing/2014/main" id="{C29CA03E-0828-1FBC-CD31-B440E8596487}"/>
              </a:ext>
            </a:extLst>
          </p:cNvPr>
          <p:cNvSpPr txBox="1"/>
          <p:nvPr/>
        </p:nvSpPr>
        <p:spPr>
          <a:xfrm>
            <a:off x="1454213" y="4325436"/>
            <a:ext cx="3281362" cy="1991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58" name="TextBox 19">
            <a:extLst>
              <a:ext uri="{FF2B5EF4-FFF2-40B4-BE49-F238E27FC236}">
                <a16:creationId xmlns:a16="http://schemas.microsoft.com/office/drawing/2014/main" id="{1885CDFB-31CA-EDDF-FA2B-497E4540FA1C}"/>
              </a:ext>
            </a:extLst>
          </p:cNvPr>
          <p:cNvSpPr txBox="1"/>
          <p:nvPr/>
        </p:nvSpPr>
        <p:spPr>
          <a:xfrm>
            <a:off x="4832824" y="431935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59" name="TextBox 27">
            <a:extLst>
              <a:ext uri="{FF2B5EF4-FFF2-40B4-BE49-F238E27FC236}">
                <a16:creationId xmlns:a16="http://schemas.microsoft.com/office/drawing/2014/main" id="{8FB36F11-C06E-F94E-525E-AFB6F24E8C3B}"/>
              </a:ext>
            </a:extLst>
          </p:cNvPr>
          <p:cNvSpPr txBox="1"/>
          <p:nvPr/>
        </p:nvSpPr>
        <p:spPr>
          <a:xfrm>
            <a:off x="208640" y="409407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60" name="Picture 29">
            <a:extLst>
              <a:ext uri="{FF2B5EF4-FFF2-40B4-BE49-F238E27FC236}">
                <a16:creationId xmlns:a16="http://schemas.microsoft.com/office/drawing/2014/main" id="{37F3BF22-AC21-92C9-679C-B7FA13D8E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085" y="4950186"/>
            <a:ext cx="350434" cy="333340"/>
          </a:xfrm>
          <a:prstGeom prst="rect">
            <a:avLst/>
          </a:prstGeom>
        </p:spPr>
      </p:pic>
      <p:pic>
        <p:nvPicPr>
          <p:cNvPr id="61" name="Graphic 31">
            <a:extLst>
              <a:ext uri="{FF2B5EF4-FFF2-40B4-BE49-F238E27FC236}">
                <a16:creationId xmlns:a16="http://schemas.microsoft.com/office/drawing/2014/main" id="{C5DDEB3D-AF34-FDE7-EBE4-97870CB6F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2356" y="4937949"/>
            <a:ext cx="357814" cy="357814"/>
          </a:xfrm>
          <a:prstGeom prst="rect">
            <a:avLst/>
          </a:prstGeom>
        </p:spPr>
      </p:pic>
      <p:pic>
        <p:nvPicPr>
          <p:cNvPr id="62" name="Picture 33">
            <a:extLst>
              <a:ext uri="{FF2B5EF4-FFF2-40B4-BE49-F238E27FC236}">
                <a16:creationId xmlns:a16="http://schemas.microsoft.com/office/drawing/2014/main" id="{97886C34-A438-2DA1-7B98-C27133AD5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72" y="7030446"/>
            <a:ext cx="350434" cy="333340"/>
          </a:xfrm>
          <a:prstGeom prst="rect">
            <a:avLst/>
          </a:prstGeom>
        </p:spPr>
      </p:pic>
      <p:pic>
        <p:nvPicPr>
          <p:cNvPr id="63" name="Graphic 41">
            <a:extLst>
              <a:ext uri="{FF2B5EF4-FFF2-40B4-BE49-F238E27FC236}">
                <a16:creationId xmlns:a16="http://schemas.microsoft.com/office/drawing/2014/main" id="{58782984-795F-7863-238A-905E15F79F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2810" y="4891422"/>
            <a:ext cx="357814" cy="357814"/>
          </a:xfrm>
          <a:prstGeom prst="rect">
            <a:avLst/>
          </a:prstGeom>
        </p:spPr>
      </p:pic>
      <p:sp>
        <p:nvSpPr>
          <p:cNvPr id="65" name="TextBox 43">
            <a:extLst>
              <a:ext uri="{FF2B5EF4-FFF2-40B4-BE49-F238E27FC236}">
                <a16:creationId xmlns:a16="http://schemas.microsoft.com/office/drawing/2014/main" id="{A4B6C806-EFB0-D08E-C43C-14756E282A85}"/>
              </a:ext>
            </a:extLst>
          </p:cNvPr>
          <p:cNvSpPr txBox="1"/>
          <p:nvPr/>
        </p:nvSpPr>
        <p:spPr>
          <a:xfrm>
            <a:off x="4982584" y="534408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6" name="TextBox 49">
            <a:extLst>
              <a:ext uri="{FF2B5EF4-FFF2-40B4-BE49-F238E27FC236}">
                <a16:creationId xmlns:a16="http://schemas.microsoft.com/office/drawing/2014/main" id="{9FA5FAEE-8B13-AA0A-0726-17EEC9B3DEA2}"/>
              </a:ext>
            </a:extLst>
          </p:cNvPr>
          <p:cNvSpPr txBox="1"/>
          <p:nvPr/>
        </p:nvSpPr>
        <p:spPr>
          <a:xfrm>
            <a:off x="2521608" y="530979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67" name="TextBox 51">
            <a:extLst>
              <a:ext uri="{FF2B5EF4-FFF2-40B4-BE49-F238E27FC236}">
                <a16:creationId xmlns:a16="http://schemas.microsoft.com/office/drawing/2014/main" id="{B3BC8AC2-63B7-D509-2F7A-5FE062B23ABA}"/>
              </a:ext>
            </a:extLst>
          </p:cNvPr>
          <p:cNvSpPr txBox="1"/>
          <p:nvPr/>
        </p:nvSpPr>
        <p:spPr>
          <a:xfrm>
            <a:off x="3659812" y="532198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68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7DD01DB1-F17A-4391-A1BF-A993C8E07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14" y="48414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55">
            <a:extLst>
              <a:ext uri="{FF2B5EF4-FFF2-40B4-BE49-F238E27FC236}">
                <a16:creationId xmlns:a16="http://schemas.microsoft.com/office/drawing/2014/main" id="{D2082A10-74B3-EDA6-7D9C-25A7649BA6BC}"/>
              </a:ext>
            </a:extLst>
          </p:cNvPr>
          <p:cNvSpPr txBox="1"/>
          <p:nvPr/>
        </p:nvSpPr>
        <p:spPr>
          <a:xfrm>
            <a:off x="464404" y="742434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70" name="Picture 71">
            <a:extLst>
              <a:ext uri="{FF2B5EF4-FFF2-40B4-BE49-F238E27FC236}">
                <a16:creationId xmlns:a16="http://schemas.microsoft.com/office/drawing/2014/main" id="{7C24D121-2187-880C-AA31-1EDF94DC4D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6503" y="5709692"/>
            <a:ext cx="406704" cy="398170"/>
          </a:xfrm>
          <a:prstGeom prst="rect">
            <a:avLst/>
          </a:prstGeom>
        </p:spPr>
      </p:pic>
      <p:sp>
        <p:nvSpPr>
          <p:cNvPr id="71" name="TextBox 72">
            <a:extLst>
              <a:ext uri="{FF2B5EF4-FFF2-40B4-BE49-F238E27FC236}">
                <a16:creationId xmlns:a16="http://schemas.microsoft.com/office/drawing/2014/main" id="{FA263732-EC1B-652C-CCD5-7F07E9610149}"/>
              </a:ext>
            </a:extLst>
          </p:cNvPr>
          <p:cNvSpPr txBox="1"/>
          <p:nvPr/>
        </p:nvSpPr>
        <p:spPr>
          <a:xfrm>
            <a:off x="3583577" y="6096154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74" name="Picture 74">
            <a:extLst>
              <a:ext uri="{FF2B5EF4-FFF2-40B4-BE49-F238E27FC236}">
                <a16:creationId xmlns:a16="http://schemas.microsoft.com/office/drawing/2014/main" id="{202F9DC7-B2D4-CA3F-55A8-537FFD3D13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9376" y="5458541"/>
            <a:ext cx="697626" cy="306600"/>
          </a:xfrm>
          <a:prstGeom prst="rect">
            <a:avLst/>
          </a:prstGeom>
        </p:spPr>
      </p:pic>
      <p:pic>
        <p:nvPicPr>
          <p:cNvPr id="76" name="Picture 79">
            <a:extLst>
              <a:ext uri="{FF2B5EF4-FFF2-40B4-BE49-F238E27FC236}">
                <a16:creationId xmlns:a16="http://schemas.microsoft.com/office/drawing/2014/main" id="{DCAB187C-12F3-C0DB-31AF-211E39C2E37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7335" b="25400"/>
          <a:stretch/>
        </p:blipFill>
        <p:spPr>
          <a:xfrm>
            <a:off x="425471" y="6096957"/>
            <a:ext cx="645437" cy="454655"/>
          </a:xfrm>
          <a:prstGeom prst="rect">
            <a:avLst/>
          </a:prstGeom>
        </p:spPr>
      </p:pic>
      <p:sp>
        <p:nvSpPr>
          <p:cNvPr id="77" name="TextBox 80">
            <a:extLst>
              <a:ext uri="{FF2B5EF4-FFF2-40B4-BE49-F238E27FC236}">
                <a16:creationId xmlns:a16="http://schemas.microsoft.com/office/drawing/2014/main" id="{853C8D87-1197-863B-85C4-2D00BD56123C}"/>
              </a:ext>
            </a:extLst>
          </p:cNvPr>
          <p:cNvSpPr txBox="1"/>
          <p:nvPr/>
        </p:nvSpPr>
        <p:spPr>
          <a:xfrm>
            <a:off x="490202" y="578761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78" name="TextBox 81">
            <a:extLst>
              <a:ext uri="{FF2B5EF4-FFF2-40B4-BE49-F238E27FC236}">
                <a16:creationId xmlns:a16="http://schemas.microsoft.com/office/drawing/2014/main" id="{88D1428D-36AC-4BE2-70AE-76E53E44E615}"/>
              </a:ext>
            </a:extLst>
          </p:cNvPr>
          <p:cNvSpPr txBox="1"/>
          <p:nvPr/>
        </p:nvSpPr>
        <p:spPr>
          <a:xfrm>
            <a:off x="490202" y="657994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sp>
        <p:nvSpPr>
          <p:cNvPr id="84" name="TextBox 38">
            <a:extLst>
              <a:ext uri="{FF2B5EF4-FFF2-40B4-BE49-F238E27FC236}">
                <a16:creationId xmlns:a16="http://schemas.microsoft.com/office/drawing/2014/main" id="{62267C17-3F62-7D19-FDEA-3EFAB6260BBE}"/>
              </a:ext>
            </a:extLst>
          </p:cNvPr>
          <p:cNvSpPr txBox="1"/>
          <p:nvPr/>
        </p:nvSpPr>
        <p:spPr>
          <a:xfrm>
            <a:off x="1531523" y="6236231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  <a:p>
            <a:pPr algn="ctr"/>
            <a:r>
              <a:rPr lang="en-US" sz="900" dirty="0"/>
              <a:t>Storage</a:t>
            </a:r>
          </a:p>
        </p:txBody>
      </p:sp>
      <p:graphicFrame>
        <p:nvGraphicFramePr>
          <p:cNvPr id="85" name="表 2048">
            <a:extLst>
              <a:ext uri="{FF2B5EF4-FFF2-40B4-BE49-F238E27FC236}">
                <a16:creationId xmlns:a16="http://schemas.microsoft.com/office/drawing/2014/main" id="{40C99FCC-809A-952C-534C-46F7AB17A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982539"/>
              </p:ext>
            </p:extLst>
          </p:nvPr>
        </p:nvGraphicFramePr>
        <p:xfrm>
          <a:off x="1753945" y="6882052"/>
          <a:ext cx="2199018" cy="4041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3006">
                  <a:extLst>
                    <a:ext uri="{9D8B030D-6E8A-4147-A177-3AD203B41FA5}">
                      <a16:colId xmlns:a16="http://schemas.microsoft.com/office/drawing/2014/main" val="1749797874"/>
                    </a:ext>
                  </a:extLst>
                </a:gridCol>
                <a:gridCol w="733006">
                  <a:extLst>
                    <a:ext uri="{9D8B030D-6E8A-4147-A177-3AD203B41FA5}">
                      <a16:colId xmlns:a16="http://schemas.microsoft.com/office/drawing/2014/main" val="480478656"/>
                    </a:ext>
                  </a:extLst>
                </a:gridCol>
                <a:gridCol w="733006">
                  <a:extLst>
                    <a:ext uri="{9D8B030D-6E8A-4147-A177-3AD203B41FA5}">
                      <a16:colId xmlns:a16="http://schemas.microsoft.com/office/drawing/2014/main" val="4014650454"/>
                    </a:ext>
                  </a:extLst>
                </a:gridCol>
              </a:tblGrid>
              <a:tr h="404104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Bronze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Silver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Gold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0197601"/>
                  </a:ext>
                </a:extLst>
              </a:tr>
            </a:tbl>
          </a:graphicData>
        </a:graphic>
      </p:graphicFrame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FA69F5B1-6E03-0EA7-C062-702C483F8B4F}"/>
              </a:ext>
            </a:extLst>
          </p:cNvPr>
          <p:cNvCxnSpPr>
            <a:cxnSpLocks/>
          </p:cNvCxnSpPr>
          <p:nvPr/>
        </p:nvCxnSpPr>
        <p:spPr>
          <a:xfrm flipV="1">
            <a:off x="2197633" y="5709692"/>
            <a:ext cx="375177" cy="9162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矢印コネクタ 86">
            <a:extLst>
              <a:ext uri="{FF2B5EF4-FFF2-40B4-BE49-F238E27FC236}">
                <a16:creationId xmlns:a16="http://schemas.microsoft.com/office/drawing/2014/main" id="{6E0F77D1-54C0-24E0-62FB-8CD38B2E79C5}"/>
              </a:ext>
            </a:extLst>
          </p:cNvPr>
          <p:cNvCxnSpPr>
            <a:cxnSpLocks/>
          </p:cNvCxnSpPr>
          <p:nvPr/>
        </p:nvCxnSpPr>
        <p:spPr>
          <a:xfrm flipH="1" flipV="1">
            <a:off x="2763147" y="5709692"/>
            <a:ext cx="8312" cy="932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2" descr="Importing Data into Azure Data Lake Storage Gen2">
            <a:extLst>
              <a:ext uri="{FF2B5EF4-FFF2-40B4-BE49-F238E27FC236}">
                <a16:creationId xmlns:a16="http://schemas.microsoft.com/office/drawing/2014/main" id="{D711CA7B-5746-9240-B1E4-3CFBC3D3CB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9" r="25294"/>
          <a:stretch/>
        </p:blipFill>
        <p:spPr bwMode="auto">
          <a:xfrm>
            <a:off x="1622905" y="6590594"/>
            <a:ext cx="362892" cy="39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AE1A7283-FC91-4291-1270-499559E4CAC9}"/>
              </a:ext>
            </a:extLst>
          </p:cNvPr>
          <p:cNvCxnSpPr>
            <a:cxnSpLocks/>
          </p:cNvCxnSpPr>
          <p:nvPr/>
        </p:nvCxnSpPr>
        <p:spPr>
          <a:xfrm flipH="1" flipV="1">
            <a:off x="3038381" y="5722133"/>
            <a:ext cx="439938" cy="8684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矢印: 右 89">
            <a:extLst>
              <a:ext uri="{FF2B5EF4-FFF2-40B4-BE49-F238E27FC236}">
                <a16:creationId xmlns:a16="http://schemas.microsoft.com/office/drawing/2014/main" id="{9794132A-9003-66CE-A23B-4D7319F3253B}"/>
              </a:ext>
            </a:extLst>
          </p:cNvPr>
          <p:cNvSpPr/>
          <p:nvPr/>
        </p:nvSpPr>
        <p:spPr>
          <a:xfrm>
            <a:off x="1576481" y="4931422"/>
            <a:ext cx="770060" cy="43295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Ingest</a:t>
            </a:r>
          </a:p>
        </p:txBody>
      </p:sp>
      <p:pic>
        <p:nvPicPr>
          <p:cNvPr id="91" name="Picture 8" descr="Accelerate Innovation By Unifying Data Science, Engineering - Delta Lake Clipart (733x672), Png Download">
            <a:extLst>
              <a:ext uri="{FF2B5EF4-FFF2-40B4-BE49-F238E27FC236}">
                <a16:creationId xmlns:a16="http://schemas.microsoft.com/office/drawing/2014/main" id="{B770C487-BFCE-FEB8-1907-77895027F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511" y="6791910"/>
            <a:ext cx="329933" cy="25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8" descr="Accelerate Innovation By Unifying Data Science, Engineering - Delta Lake Clipart (733x672), Png Download">
            <a:extLst>
              <a:ext uri="{FF2B5EF4-FFF2-40B4-BE49-F238E27FC236}">
                <a16:creationId xmlns:a16="http://schemas.microsoft.com/office/drawing/2014/main" id="{5F830608-914A-98A8-EF0C-CF349B684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390" y="6810664"/>
            <a:ext cx="329933" cy="25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B1E69903-7575-4A48-9447-098E2693A6C9}"/>
              </a:ext>
            </a:extLst>
          </p:cNvPr>
          <p:cNvCxnSpPr>
            <a:cxnSpLocks/>
          </p:cNvCxnSpPr>
          <p:nvPr/>
        </p:nvCxnSpPr>
        <p:spPr>
          <a:xfrm flipV="1">
            <a:off x="3084034" y="5117282"/>
            <a:ext cx="447716" cy="525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矢印コネクタ 93">
            <a:extLst>
              <a:ext uri="{FF2B5EF4-FFF2-40B4-BE49-F238E27FC236}">
                <a16:creationId xmlns:a16="http://schemas.microsoft.com/office/drawing/2014/main" id="{5845D6B3-C523-8577-C66A-127A4CB9BA64}"/>
              </a:ext>
            </a:extLst>
          </p:cNvPr>
          <p:cNvCxnSpPr>
            <a:cxnSpLocks/>
          </p:cNvCxnSpPr>
          <p:nvPr/>
        </p:nvCxnSpPr>
        <p:spPr>
          <a:xfrm flipH="1" flipV="1">
            <a:off x="3108122" y="5458402"/>
            <a:ext cx="382022" cy="2078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図 36">
            <a:extLst>
              <a:ext uri="{FF2B5EF4-FFF2-40B4-BE49-F238E27FC236}">
                <a16:creationId xmlns:a16="http://schemas.microsoft.com/office/drawing/2014/main" id="{C854BEFE-FDA0-432C-87B7-176AB7B1518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96225" y="5753745"/>
            <a:ext cx="386332" cy="280550"/>
          </a:xfrm>
          <a:prstGeom prst="rect">
            <a:avLst/>
          </a:prstGeom>
        </p:spPr>
      </p:pic>
      <p:pic>
        <p:nvPicPr>
          <p:cNvPr id="2050" name="Picture 2" descr="windowsにprophetをインストールする。 - Yado_tech">
            <a:extLst>
              <a:ext uri="{FF2B5EF4-FFF2-40B4-BE49-F238E27FC236}">
                <a16:creationId xmlns:a16="http://schemas.microsoft.com/office/drawing/2014/main" id="{F899DD1F-DF52-4E32-8A26-2D8E98BB3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113" y="6144520"/>
            <a:ext cx="458555" cy="18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944BC83-6860-5DCE-AD45-BAC5AD23E1FD}"/>
              </a:ext>
            </a:extLst>
          </p:cNvPr>
          <p:cNvSpPr txBox="1"/>
          <p:nvPr/>
        </p:nvSpPr>
        <p:spPr>
          <a:xfrm>
            <a:off x="6322422" y="418011"/>
            <a:ext cx="5638707" cy="52758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b="0" i="0" dirty="0"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季節のパターン</a:t>
            </a:r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</a:t>
            </a:r>
            <a:r>
              <a:rPr lang="ja-JP" altLang="en-US" sz="1200" b="0" i="0" dirty="0"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理解に基づいて製造、販売の計画を最適化する</a:t>
            </a:r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購買履歴、顧客属性に合わせて商品推奨で顧客育成、利益効率を高める、</a:t>
            </a:r>
            <a:endParaRPr lang="en-US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消費者のニーズに合わせて新製品の機会と需要の発見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お客様情報：電子機械メーカー</a:t>
            </a:r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Understand seasonal pattern</a:t>
            </a:r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to</a:t>
            </a:r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optimize production and sales plan.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Provide recommended product to optimize profit based on buying behavior and characteristic. 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Understand customer need and find out new opportunity.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Client: Electronic Machine Maker</a:t>
            </a:r>
          </a:p>
          <a:p>
            <a:endParaRPr lang="en-US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29216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SENTIMENT</a:t>
            </a:r>
            <a:r>
              <a:rPr lang="ja-JP" altLang="en-US" sz="1600" dirty="0">
                <a:solidFill>
                  <a:schemeClr val="bg1"/>
                </a:solidFill>
              </a:rPr>
              <a:t>：</a:t>
            </a:r>
            <a:r>
              <a:rPr lang="en-US" sz="1600" dirty="0">
                <a:solidFill>
                  <a:schemeClr val="bg1"/>
                </a:solidFill>
              </a:rPr>
              <a:t>CUSTOMER JOURNEY </a:t>
            </a:r>
            <a:r>
              <a:rPr lang="ja-JP" altLang="en-US" sz="1600" dirty="0">
                <a:solidFill>
                  <a:schemeClr val="bg1"/>
                </a:solidFill>
              </a:rPr>
              <a:t>センチメン・カスタマージャーニー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85835"/>
              </p:ext>
            </p:extLst>
          </p:nvPr>
        </p:nvGraphicFramePr>
        <p:xfrm>
          <a:off x="729210" y="1035078"/>
          <a:ext cx="945852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6420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1782501431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Sentiment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感情分析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Drill-through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ドリルスルー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Sentiment Trend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感情トレンド</a:t>
                      </a:r>
                      <a:endParaRPr lang="en-US" altLang="ja-JP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By Area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エリア別の分析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By Product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製品別の分析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Detail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詳細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2" name="二等辺三角形 1">
            <a:extLst>
              <a:ext uri="{FF2B5EF4-FFF2-40B4-BE49-F238E27FC236}">
                <a16:creationId xmlns:a16="http://schemas.microsoft.com/office/drawing/2014/main" id="{8F014544-4F3E-44C4-955C-4E1B573B6747}"/>
              </a:ext>
            </a:extLst>
          </p:cNvPr>
          <p:cNvSpPr/>
          <p:nvPr/>
        </p:nvSpPr>
        <p:spPr>
          <a:xfrm rot="5400000">
            <a:off x="4129573" y="-1790754"/>
            <a:ext cx="444175" cy="7244898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0">
                <a:srgbClr val="01557A">
                  <a:shade val="30000"/>
                  <a:satMod val="115000"/>
                </a:srgbClr>
              </a:gs>
              <a:gs pos="50000">
                <a:srgbClr val="01557A">
                  <a:shade val="67500"/>
                  <a:satMod val="115000"/>
                </a:srgbClr>
              </a:gs>
              <a:gs pos="100000">
                <a:srgbClr val="01557A">
                  <a:shade val="100000"/>
                  <a:satMod val="115000"/>
                </a:srgbClr>
              </a:gs>
            </a:gsLst>
            <a:lin ang="54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Arrow: Pentagon 5">
            <a:extLst>
              <a:ext uri="{FF2B5EF4-FFF2-40B4-BE49-F238E27FC236}">
                <a16:creationId xmlns:a16="http://schemas.microsoft.com/office/drawing/2014/main" id="{B0351BFF-26FB-4667-893B-EC904F956DE7}"/>
              </a:ext>
            </a:extLst>
          </p:cNvPr>
          <p:cNvSpPr/>
          <p:nvPr/>
        </p:nvSpPr>
        <p:spPr>
          <a:xfrm>
            <a:off x="1274776" y="1587614"/>
            <a:ext cx="118699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Awareness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認知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Arrow: Pentagon 5">
            <a:extLst>
              <a:ext uri="{FF2B5EF4-FFF2-40B4-BE49-F238E27FC236}">
                <a16:creationId xmlns:a16="http://schemas.microsoft.com/office/drawing/2014/main" id="{DE0EDD58-498B-44C8-9312-A0F2FF12C812}"/>
              </a:ext>
            </a:extLst>
          </p:cNvPr>
          <p:cNvSpPr/>
          <p:nvPr/>
        </p:nvSpPr>
        <p:spPr>
          <a:xfrm>
            <a:off x="3724077" y="1587614"/>
            <a:ext cx="118699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Research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比較検討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Arrow: Pentagon 5">
            <a:extLst>
              <a:ext uri="{FF2B5EF4-FFF2-40B4-BE49-F238E27FC236}">
                <a16:creationId xmlns:a16="http://schemas.microsoft.com/office/drawing/2014/main" id="{21AF4FA8-4AE3-438F-BB5C-9AE09AB7FD81}"/>
              </a:ext>
            </a:extLst>
          </p:cNvPr>
          <p:cNvSpPr/>
          <p:nvPr/>
        </p:nvSpPr>
        <p:spPr>
          <a:xfrm>
            <a:off x="6090761" y="1587614"/>
            <a:ext cx="118699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Purchase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購入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" name="二等辺三角形 18">
            <a:extLst>
              <a:ext uri="{FF2B5EF4-FFF2-40B4-BE49-F238E27FC236}">
                <a16:creationId xmlns:a16="http://schemas.microsoft.com/office/drawing/2014/main" id="{03DB4E4A-E1B1-42D9-B6FD-965200A17672}"/>
              </a:ext>
            </a:extLst>
          </p:cNvPr>
          <p:cNvSpPr/>
          <p:nvPr/>
        </p:nvSpPr>
        <p:spPr>
          <a:xfrm rot="5400000" flipV="1">
            <a:off x="8994407" y="908558"/>
            <a:ext cx="444175" cy="1846275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0">
                <a:srgbClr val="7E2811">
                  <a:shade val="30000"/>
                  <a:satMod val="115000"/>
                </a:srgbClr>
              </a:gs>
              <a:gs pos="50000">
                <a:srgbClr val="7E2811">
                  <a:shade val="67500"/>
                  <a:satMod val="115000"/>
                </a:srgbClr>
              </a:gs>
              <a:gs pos="100000">
                <a:srgbClr val="7E2811">
                  <a:shade val="100000"/>
                  <a:satMod val="115000"/>
                </a:srgbClr>
              </a:gs>
            </a:gsLst>
            <a:lin ang="54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Arrow: Pentagon 5">
            <a:extLst>
              <a:ext uri="{FF2B5EF4-FFF2-40B4-BE49-F238E27FC236}">
                <a16:creationId xmlns:a16="http://schemas.microsoft.com/office/drawing/2014/main" id="{D313ECB1-6762-4AAC-8B52-FF88794AE98D}"/>
              </a:ext>
            </a:extLst>
          </p:cNvPr>
          <p:cNvSpPr/>
          <p:nvPr/>
        </p:nvSpPr>
        <p:spPr>
          <a:xfrm>
            <a:off x="8571621" y="1587614"/>
            <a:ext cx="120096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Experience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顧客体験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F45CE4D-1F4A-4D51-A016-A543FB33C0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60585" y="1650452"/>
            <a:ext cx="435240" cy="362486"/>
          </a:xfrm>
          <a:prstGeom prst="rect">
            <a:avLst/>
          </a:prstGeom>
        </p:spPr>
      </p:pic>
      <p:sp>
        <p:nvSpPr>
          <p:cNvPr id="32" name="Block Arc 2059">
            <a:extLst>
              <a:ext uri="{FF2B5EF4-FFF2-40B4-BE49-F238E27FC236}">
                <a16:creationId xmlns:a16="http://schemas.microsoft.com/office/drawing/2014/main" id="{AC750FC1-409F-49E3-9462-B0CFA4606CE1}"/>
              </a:ext>
            </a:extLst>
          </p:cNvPr>
          <p:cNvSpPr/>
          <p:nvPr/>
        </p:nvSpPr>
        <p:spPr>
          <a:xfrm>
            <a:off x="1215910" y="2518710"/>
            <a:ext cx="1286148" cy="1242381"/>
          </a:xfrm>
          <a:prstGeom prst="blockArc">
            <a:avLst>
              <a:gd name="adj1" fmla="val 10799998"/>
              <a:gd name="adj2" fmla="val 47409"/>
              <a:gd name="adj3" fmla="val 17364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" name="Block Arc 2060">
            <a:extLst>
              <a:ext uri="{FF2B5EF4-FFF2-40B4-BE49-F238E27FC236}">
                <a16:creationId xmlns:a16="http://schemas.microsoft.com/office/drawing/2014/main" id="{3DFB5232-0EA9-4ACA-924A-85BD96E4173F}"/>
              </a:ext>
            </a:extLst>
          </p:cNvPr>
          <p:cNvSpPr/>
          <p:nvPr/>
        </p:nvSpPr>
        <p:spPr>
          <a:xfrm>
            <a:off x="1207598" y="2521397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E7E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4" name="TextBox 54">
            <a:extLst>
              <a:ext uri="{FF2B5EF4-FFF2-40B4-BE49-F238E27FC236}">
                <a16:creationId xmlns:a16="http://schemas.microsoft.com/office/drawing/2014/main" id="{77DF8582-9727-4CA9-A183-ABDE6F64F6A5}"/>
              </a:ext>
            </a:extLst>
          </p:cNvPr>
          <p:cNvSpPr txBox="1"/>
          <p:nvPr/>
        </p:nvSpPr>
        <p:spPr>
          <a:xfrm>
            <a:off x="1401833" y="2845137"/>
            <a:ext cx="932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15%</a:t>
            </a:r>
          </a:p>
        </p:txBody>
      </p:sp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id="{60604B18-865D-4439-9B72-7C613169A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574719"/>
              </p:ext>
            </p:extLst>
          </p:nvPr>
        </p:nvGraphicFramePr>
        <p:xfrm>
          <a:off x="7974110" y="3425800"/>
          <a:ext cx="2172735" cy="2544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324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2362164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4836418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82396888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93016845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045321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67214144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9046411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4809071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87452204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34332976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54535543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83429383"/>
                    </a:ext>
                  </a:extLst>
                </a:gridCol>
              </a:tblGrid>
              <a:tr h="2827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Topics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Sentiments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</a:tbl>
          </a:graphicData>
        </a:graphic>
      </p:graphicFrame>
      <p:sp>
        <p:nvSpPr>
          <p:cNvPr id="44" name="Arrow: Pentagon 5">
            <a:extLst>
              <a:ext uri="{FF2B5EF4-FFF2-40B4-BE49-F238E27FC236}">
                <a16:creationId xmlns:a16="http://schemas.microsoft.com/office/drawing/2014/main" id="{422DD12D-7D04-4C4D-AFD5-16027CFD35C2}"/>
              </a:ext>
            </a:extLst>
          </p:cNvPr>
          <p:cNvSpPr/>
          <p:nvPr/>
        </p:nvSpPr>
        <p:spPr>
          <a:xfrm>
            <a:off x="1274776" y="2160362"/>
            <a:ext cx="1186998" cy="250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Negative Rate</a:t>
            </a:r>
          </a:p>
        </p:txBody>
      </p:sp>
      <p:sp>
        <p:nvSpPr>
          <p:cNvPr id="46" name="Arrow: Pentagon 5">
            <a:extLst>
              <a:ext uri="{FF2B5EF4-FFF2-40B4-BE49-F238E27FC236}">
                <a16:creationId xmlns:a16="http://schemas.microsoft.com/office/drawing/2014/main" id="{70F7A0FB-97FF-438F-B21D-1C8EDC299524}"/>
              </a:ext>
            </a:extLst>
          </p:cNvPr>
          <p:cNvSpPr/>
          <p:nvPr/>
        </p:nvSpPr>
        <p:spPr>
          <a:xfrm>
            <a:off x="6090761" y="2129102"/>
            <a:ext cx="1186998" cy="250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Negative Rate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ACC9F5FE-D2F4-4607-83BD-0EF0635DCECF}"/>
              </a:ext>
            </a:extLst>
          </p:cNvPr>
          <p:cNvSpPr txBox="1"/>
          <p:nvPr/>
        </p:nvSpPr>
        <p:spPr>
          <a:xfrm>
            <a:off x="723635" y="6067418"/>
            <a:ext cx="6715760" cy="2742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kumimoji="1" lang="en-US" altLang="zh-TW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Sentiment 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lang="ja-JP" altLang="en-US" sz="1400" dirty="0">
                <a:solidFill>
                  <a:srgbClr val="2F5597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Positive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ja-JP" altLang="en-US" sz="1000" dirty="0">
                <a:solidFill>
                  <a:srgbClr val="7F7F7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sz="1400" dirty="0">
                <a:solidFill>
                  <a:srgbClr val="7F7F7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rgbClr val="7F7F7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Neutral</a:t>
            </a:r>
            <a:r>
              <a:rPr lang="ja-JP" altLang="en-US" sz="1000" dirty="0">
                <a:solidFill>
                  <a:srgbClr val="A91B0D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 </a:t>
            </a:r>
            <a:r>
              <a:rPr lang="ja-JP" altLang="en-US" sz="1400" dirty="0">
                <a:solidFill>
                  <a:srgbClr val="F55D4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rgbClr val="A91B0D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Negative</a:t>
            </a:r>
            <a:endParaRPr kumimoji="1" lang="ja-JP" altLang="en-US" sz="10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9" name="Block Arc 2059">
            <a:extLst>
              <a:ext uri="{FF2B5EF4-FFF2-40B4-BE49-F238E27FC236}">
                <a16:creationId xmlns:a16="http://schemas.microsoft.com/office/drawing/2014/main" id="{3CA8BB14-B117-4FEA-973A-63CDE8C18E0D}"/>
              </a:ext>
            </a:extLst>
          </p:cNvPr>
          <p:cNvSpPr/>
          <p:nvPr/>
        </p:nvSpPr>
        <p:spPr>
          <a:xfrm>
            <a:off x="6101446" y="2537575"/>
            <a:ext cx="1286148" cy="1242381"/>
          </a:xfrm>
          <a:prstGeom prst="blockArc">
            <a:avLst>
              <a:gd name="adj1" fmla="val 10799998"/>
              <a:gd name="adj2" fmla="val 47409"/>
              <a:gd name="adj3" fmla="val 17364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0" name="Block Arc 2060">
            <a:extLst>
              <a:ext uri="{FF2B5EF4-FFF2-40B4-BE49-F238E27FC236}">
                <a16:creationId xmlns:a16="http://schemas.microsoft.com/office/drawing/2014/main" id="{DC6634D5-B881-4FCE-8A8A-FBB05AB9A119}"/>
              </a:ext>
            </a:extLst>
          </p:cNvPr>
          <p:cNvSpPr/>
          <p:nvPr/>
        </p:nvSpPr>
        <p:spPr>
          <a:xfrm>
            <a:off x="6093134" y="2540262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1" name="TextBox 54">
            <a:extLst>
              <a:ext uri="{FF2B5EF4-FFF2-40B4-BE49-F238E27FC236}">
                <a16:creationId xmlns:a16="http://schemas.microsoft.com/office/drawing/2014/main" id="{A4D836BA-5BDA-42D9-B31E-73585312E906}"/>
              </a:ext>
            </a:extLst>
          </p:cNvPr>
          <p:cNvSpPr txBox="1"/>
          <p:nvPr/>
        </p:nvSpPr>
        <p:spPr>
          <a:xfrm>
            <a:off x="6287369" y="2864002"/>
            <a:ext cx="932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10%</a:t>
            </a:r>
          </a:p>
        </p:txBody>
      </p:sp>
      <p:sp>
        <p:nvSpPr>
          <p:cNvPr id="56" name="Arrow: Pentagon 5">
            <a:extLst>
              <a:ext uri="{FF2B5EF4-FFF2-40B4-BE49-F238E27FC236}">
                <a16:creationId xmlns:a16="http://schemas.microsoft.com/office/drawing/2014/main" id="{B1E18058-27C0-4129-BF50-034D05FED1D3}"/>
              </a:ext>
            </a:extLst>
          </p:cNvPr>
          <p:cNvSpPr/>
          <p:nvPr/>
        </p:nvSpPr>
        <p:spPr>
          <a:xfrm>
            <a:off x="3714844" y="2168913"/>
            <a:ext cx="1186998" cy="250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Negative Rate</a:t>
            </a:r>
          </a:p>
        </p:txBody>
      </p:sp>
      <p:sp>
        <p:nvSpPr>
          <p:cNvPr id="60" name="Arrow: Pentagon 5">
            <a:extLst>
              <a:ext uri="{FF2B5EF4-FFF2-40B4-BE49-F238E27FC236}">
                <a16:creationId xmlns:a16="http://schemas.microsoft.com/office/drawing/2014/main" id="{FC056829-BED4-4069-9F29-00B8A3077822}"/>
              </a:ext>
            </a:extLst>
          </p:cNvPr>
          <p:cNvSpPr/>
          <p:nvPr/>
        </p:nvSpPr>
        <p:spPr>
          <a:xfrm>
            <a:off x="8571113" y="2173153"/>
            <a:ext cx="1186998" cy="250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Negative Rate</a:t>
            </a:r>
          </a:p>
        </p:txBody>
      </p:sp>
      <p:sp>
        <p:nvSpPr>
          <p:cNvPr id="61" name="Block Arc 2059">
            <a:extLst>
              <a:ext uri="{FF2B5EF4-FFF2-40B4-BE49-F238E27FC236}">
                <a16:creationId xmlns:a16="http://schemas.microsoft.com/office/drawing/2014/main" id="{129B30B2-66F9-417B-AD37-61CD2B87BFBF}"/>
              </a:ext>
            </a:extLst>
          </p:cNvPr>
          <p:cNvSpPr/>
          <p:nvPr/>
        </p:nvSpPr>
        <p:spPr>
          <a:xfrm>
            <a:off x="3694571" y="2537575"/>
            <a:ext cx="1286148" cy="1242381"/>
          </a:xfrm>
          <a:prstGeom prst="blockArc">
            <a:avLst>
              <a:gd name="adj1" fmla="val 10799998"/>
              <a:gd name="adj2" fmla="val 47409"/>
              <a:gd name="adj3" fmla="val 17364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2" name="Block Arc 2060">
            <a:extLst>
              <a:ext uri="{FF2B5EF4-FFF2-40B4-BE49-F238E27FC236}">
                <a16:creationId xmlns:a16="http://schemas.microsoft.com/office/drawing/2014/main" id="{B64ACFF0-E0E3-4468-AD3E-72BB704E5018}"/>
              </a:ext>
            </a:extLst>
          </p:cNvPr>
          <p:cNvSpPr/>
          <p:nvPr/>
        </p:nvSpPr>
        <p:spPr>
          <a:xfrm>
            <a:off x="3686259" y="2541494"/>
            <a:ext cx="1321354" cy="1330347"/>
          </a:xfrm>
          <a:prstGeom prst="blockArc">
            <a:avLst>
              <a:gd name="adj1" fmla="val 10799998"/>
              <a:gd name="adj2" fmla="val 20728242"/>
              <a:gd name="adj3" fmla="val 17421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3" name="TextBox 54">
            <a:extLst>
              <a:ext uri="{FF2B5EF4-FFF2-40B4-BE49-F238E27FC236}">
                <a16:creationId xmlns:a16="http://schemas.microsoft.com/office/drawing/2014/main" id="{3B497DFC-B680-4D6B-AC6F-B2A6275B83F7}"/>
              </a:ext>
            </a:extLst>
          </p:cNvPr>
          <p:cNvSpPr txBox="1"/>
          <p:nvPr/>
        </p:nvSpPr>
        <p:spPr>
          <a:xfrm>
            <a:off x="3880494" y="2864002"/>
            <a:ext cx="932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30%</a:t>
            </a:r>
          </a:p>
        </p:txBody>
      </p:sp>
      <p:sp>
        <p:nvSpPr>
          <p:cNvPr id="64" name="Block Arc 2059">
            <a:extLst>
              <a:ext uri="{FF2B5EF4-FFF2-40B4-BE49-F238E27FC236}">
                <a16:creationId xmlns:a16="http://schemas.microsoft.com/office/drawing/2014/main" id="{5A3959A6-49D8-418C-81F7-0DBC41614FD3}"/>
              </a:ext>
            </a:extLst>
          </p:cNvPr>
          <p:cNvSpPr/>
          <p:nvPr/>
        </p:nvSpPr>
        <p:spPr>
          <a:xfrm>
            <a:off x="8510410" y="2534888"/>
            <a:ext cx="1286148" cy="1242381"/>
          </a:xfrm>
          <a:prstGeom prst="blockArc">
            <a:avLst>
              <a:gd name="adj1" fmla="val 10799998"/>
              <a:gd name="adj2" fmla="val 47409"/>
              <a:gd name="adj3" fmla="val 17364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5" name="Block Arc 2060">
            <a:extLst>
              <a:ext uri="{FF2B5EF4-FFF2-40B4-BE49-F238E27FC236}">
                <a16:creationId xmlns:a16="http://schemas.microsoft.com/office/drawing/2014/main" id="{97C88476-D912-41B3-B494-720A65B3D0F6}"/>
              </a:ext>
            </a:extLst>
          </p:cNvPr>
          <p:cNvSpPr/>
          <p:nvPr/>
        </p:nvSpPr>
        <p:spPr>
          <a:xfrm>
            <a:off x="8502098" y="2537575"/>
            <a:ext cx="1321354" cy="1331579"/>
          </a:xfrm>
          <a:prstGeom prst="blockArc">
            <a:avLst>
              <a:gd name="adj1" fmla="val 10799998"/>
              <a:gd name="adj2" fmla="val 20624974"/>
              <a:gd name="adj3" fmla="val 17151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6" name="TextBox 54">
            <a:extLst>
              <a:ext uri="{FF2B5EF4-FFF2-40B4-BE49-F238E27FC236}">
                <a16:creationId xmlns:a16="http://schemas.microsoft.com/office/drawing/2014/main" id="{4D54557E-D609-4636-BDE0-7BDC8F406486}"/>
              </a:ext>
            </a:extLst>
          </p:cNvPr>
          <p:cNvSpPr txBox="1"/>
          <p:nvPr/>
        </p:nvSpPr>
        <p:spPr>
          <a:xfrm>
            <a:off x="8696333" y="2861315"/>
            <a:ext cx="932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32%</a:t>
            </a:r>
          </a:p>
        </p:txBody>
      </p:sp>
      <p:graphicFrame>
        <p:nvGraphicFramePr>
          <p:cNvPr id="68" name="Table 4">
            <a:extLst>
              <a:ext uri="{FF2B5EF4-FFF2-40B4-BE49-F238E27FC236}">
                <a16:creationId xmlns:a16="http://schemas.microsoft.com/office/drawing/2014/main" id="{8714E2FD-8C05-42E4-81F6-5B8E12B5A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777352"/>
              </p:ext>
            </p:extLst>
          </p:nvPr>
        </p:nvGraphicFramePr>
        <p:xfrm>
          <a:off x="5557285" y="3425800"/>
          <a:ext cx="2172735" cy="2544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324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2362164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4836418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82396888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93016845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045321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67214144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9046411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4809071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87452204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34332976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54535543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83429383"/>
                    </a:ext>
                  </a:extLst>
                </a:gridCol>
              </a:tblGrid>
              <a:tr h="2827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Topics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Sentiments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</a:tbl>
          </a:graphicData>
        </a:graphic>
      </p:graphicFrame>
      <p:graphicFrame>
        <p:nvGraphicFramePr>
          <p:cNvPr id="69" name="Table 4">
            <a:extLst>
              <a:ext uri="{FF2B5EF4-FFF2-40B4-BE49-F238E27FC236}">
                <a16:creationId xmlns:a16="http://schemas.microsoft.com/office/drawing/2014/main" id="{E241FB14-CB38-48F7-8FD4-07550B319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476977"/>
              </p:ext>
            </p:extLst>
          </p:nvPr>
        </p:nvGraphicFramePr>
        <p:xfrm>
          <a:off x="3140460" y="3425800"/>
          <a:ext cx="2172735" cy="2544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324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2362164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4836418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82396888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93016845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045321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67214144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9046411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4809071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87452204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34332976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54535543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83429383"/>
                    </a:ext>
                  </a:extLst>
                </a:gridCol>
              </a:tblGrid>
              <a:tr h="2827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Topics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Sentiments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</a:tbl>
          </a:graphicData>
        </a:graphic>
      </p:graphicFrame>
      <p:graphicFrame>
        <p:nvGraphicFramePr>
          <p:cNvPr id="70" name="Table 4">
            <a:extLst>
              <a:ext uri="{FF2B5EF4-FFF2-40B4-BE49-F238E27FC236}">
                <a16:creationId xmlns:a16="http://schemas.microsoft.com/office/drawing/2014/main" id="{CE439C46-E702-473F-B473-8C27BC563E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217320"/>
              </p:ext>
            </p:extLst>
          </p:nvPr>
        </p:nvGraphicFramePr>
        <p:xfrm>
          <a:off x="723635" y="3425800"/>
          <a:ext cx="2172735" cy="2544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324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2362164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4836418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82396888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93016845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045321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67214144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9046411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4809071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87452204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34332976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54535543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83429383"/>
                    </a:ext>
                  </a:extLst>
                </a:gridCol>
              </a:tblGrid>
              <a:tr h="2827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Topics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Sentiments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0192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4AC4192-77ED-40EE-9ABE-E15E965284DC}"/>
              </a:ext>
            </a:extLst>
          </p:cNvPr>
          <p:cNvSpPr/>
          <p:nvPr/>
        </p:nvSpPr>
        <p:spPr>
          <a:xfrm>
            <a:off x="4890781" y="5900725"/>
            <a:ext cx="2839910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435970" y="211852"/>
            <a:ext cx="11216338" cy="2953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405" y="4931591"/>
            <a:ext cx="466428" cy="443675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66322" y="4864033"/>
            <a:ext cx="517677" cy="517677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90848" y="4919165"/>
            <a:ext cx="393595" cy="39359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9519901" y="5414214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5674432" y="5410354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8318330" y="5439605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sp>
        <p:nvSpPr>
          <p:cNvPr id="39" name="TextBox 51">
            <a:extLst>
              <a:ext uri="{FF2B5EF4-FFF2-40B4-BE49-F238E27FC236}">
                <a16:creationId xmlns:a16="http://schemas.microsoft.com/office/drawing/2014/main" id="{9F8CCDA3-ECFE-4109-9715-52AC1F40CBEE}"/>
              </a:ext>
            </a:extLst>
          </p:cNvPr>
          <p:cNvSpPr txBox="1"/>
          <p:nvPr/>
        </p:nvSpPr>
        <p:spPr>
          <a:xfrm>
            <a:off x="4639995" y="560116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 Storage</a:t>
            </a:r>
          </a:p>
        </p:txBody>
      </p:sp>
      <p:graphicFrame>
        <p:nvGraphicFramePr>
          <p:cNvPr id="13" name="表 14">
            <a:extLst>
              <a:ext uri="{FF2B5EF4-FFF2-40B4-BE49-F238E27FC236}">
                <a16:creationId xmlns:a16="http://schemas.microsoft.com/office/drawing/2014/main" id="{0A75FAD8-5B10-4486-95CF-3B07B9D3F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306012"/>
              </p:ext>
            </p:extLst>
          </p:nvPr>
        </p:nvGraphicFramePr>
        <p:xfrm>
          <a:off x="435970" y="719666"/>
          <a:ext cx="11191521" cy="3749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8364">
                  <a:extLst>
                    <a:ext uri="{9D8B030D-6E8A-4147-A177-3AD203B41FA5}">
                      <a16:colId xmlns:a16="http://schemas.microsoft.com/office/drawing/2014/main" val="2769512323"/>
                    </a:ext>
                  </a:extLst>
                </a:gridCol>
                <a:gridCol w="2539220">
                  <a:extLst>
                    <a:ext uri="{9D8B030D-6E8A-4147-A177-3AD203B41FA5}">
                      <a16:colId xmlns:a16="http://schemas.microsoft.com/office/drawing/2014/main" val="785858249"/>
                    </a:ext>
                  </a:extLst>
                </a:gridCol>
                <a:gridCol w="2395904">
                  <a:extLst>
                    <a:ext uri="{9D8B030D-6E8A-4147-A177-3AD203B41FA5}">
                      <a16:colId xmlns:a16="http://schemas.microsoft.com/office/drawing/2014/main" val="2071517813"/>
                    </a:ext>
                  </a:extLst>
                </a:gridCol>
                <a:gridCol w="2396072">
                  <a:extLst>
                    <a:ext uri="{9D8B030D-6E8A-4147-A177-3AD203B41FA5}">
                      <a16:colId xmlns:a16="http://schemas.microsoft.com/office/drawing/2014/main" val="2054349798"/>
                    </a:ext>
                  </a:extLst>
                </a:gridCol>
                <a:gridCol w="2111961">
                  <a:extLst>
                    <a:ext uri="{9D8B030D-6E8A-4147-A177-3AD203B41FA5}">
                      <a16:colId xmlns:a16="http://schemas.microsoft.com/office/drawing/2014/main" val="312871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1. Environment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Preparation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2. Data 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3. Sentiment Analysis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4. Reports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843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Process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Prepare</a:t>
                      </a:r>
                      <a:r>
                        <a:rPr lang="ja-JP" altLang="en-US" sz="1200" dirty="0"/>
                        <a:t> </a:t>
                      </a:r>
                      <a:r>
                        <a:rPr lang="en-US" altLang="ja-JP" sz="1200" dirty="0"/>
                        <a:t>development</a:t>
                      </a:r>
                      <a:r>
                        <a:rPr lang="ja-JP" altLang="en-US" sz="1200" dirty="0"/>
                        <a:t> </a:t>
                      </a:r>
                      <a:r>
                        <a:rPr lang="en-US" altLang="ja-JP" sz="1200" dirty="0"/>
                        <a:t>resources.</a:t>
                      </a: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raw data and process data.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Keywords and sentiment 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Create report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190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Resources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200" dirty="0"/>
                        <a:t>- Azure Data Factory</a:t>
                      </a:r>
                    </a:p>
                    <a:p>
                      <a:r>
                        <a:rPr lang="en-US" altLang="ja-JP" sz="1200" dirty="0"/>
                        <a:t>- Azure SQL Server</a:t>
                      </a:r>
                    </a:p>
                    <a:p>
                      <a:r>
                        <a:rPr lang="en-US" altLang="ja-JP" sz="1200" dirty="0"/>
                        <a:t>- Blob Storages</a:t>
                      </a:r>
                    </a:p>
                    <a:p>
                      <a:r>
                        <a:rPr lang="en-US" altLang="ja-JP" sz="1200" dirty="0"/>
                        <a:t>- Azure Cognitive Service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Blob Storages</a:t>
                      </a:r>
                    </a:p>
                    <a:p>
                      <a:r>
                        <a:rPr lang="en-US" sz="1200" dirty="0"/>
                        <a:t>Data factory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Azure SQL Server</a:t>
                      </a:r>
                      <a:endParaRPr lang="en-US" sz="1200" dirty="0"/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Azure cognitive service</a:t>
                      </a:r>
                    </a:p>
                    <a:p>
                      <a:r>
                        <a:rPr lang="en-US" sz="1200" dirty="0"/>
                        <a:t>Data factory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Azure SQL Server</a:t>
                      </a:r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BI</a:t>
                      </a:r>
                    </a:p>
                    <a:p>
                      <a:r>
                        <a:rPr lang="en-US" altLang="ja-JP" sz="1200" dirty="0"/>
                        <a:t>Azure SQL Server</a:t>
                      </a: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208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Input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 ARM Template</a:t>
                      </a:r>
                    </a:p>
                    <a:p>
                      <a:r>
                        <a:rPr lang="en-US" sz="1200" dirty="0"/>
                        <a:t>- SQL .</a:t>
                      </a:r>
                      <a:r>
                        <a:rPr lang="en-US" sz="1200" dirty="0" err="1"/>
                        <a:t>sln</a:t>
                      </a:r>
                      <a:r>
                        <a:rPr lang="en-US" sz="1200" dirty="0"/>
                        <a:t> (DDL)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CSV:</a:t>
                      </a:r>
                    </a:p>
                    <a:p>
                      <a:r>
                        <a:rPr lang="en-US" sz="1200" dirty="0"/>
                        <a:t>- phone</a:t>
                      </a:r>
                    </a:p>
                    <a:p>
                      <a:r>
                        <a:rPr lang="en-US" sz="1200" dirty="0"/>
                        <a:t>- chatbot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200" dirty="0"/>
                        <a:t>- email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Message</a:t>
                      </a:r>
                    </a:p>
                    <a:p>
                      <a:r>
                        <a:rPr lang="en-US" sz="1200" dirty="0"/>
                        <a:t>- Category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Databases: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51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Output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All required environments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Message</a:t>
                      </a:r>
                    </a:p>
                    <a:p>
                      <a:r>
                        <a:rPr lang="en-US" sz="1200" dirty="0"/>
                        <a:t>- Category</a:t>
                      </a:r>
                    </a:p>
                    <a:p>
                      <a:r>
                        <a:rPr lang="en-US" sz="1200" dirty="0"/>
                        <a:t>- Calendar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Keywords</a:t>
                      </a:r>
                    </a:p>
                    <a:p>
                      <a:r>
                        <a:rPr lang="en-US" sz="1200" dirty="0"/>
                        <a:t>- Sentiment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BI reports: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8939805"/>
                  </a:ext>
                </a:extLst>
              </a:tr>
            </a:tbl>
          </a:graphicData>
        </a:graphic>
      </p:graphicFrame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A06D7604-1548-4366-BD64-172FA28A71FA}"/>
              </a:ext>
            </a:extLst>
          </p:cNvPr>
          <p:cNvSpPr txBox="1"/>
          <p:nvPr/>
        </p:nvSpPr>
        <p:spPr>
          <a:xfrm>
            <a:off x="3248490" y="5966501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08CFD6B-D6D3-4F46-B0C5-F6DE1375F1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1221" y="5788163"/>
            <a:ext cx="303973" cy="370597"/>
          </a:xfrm>
          <a:prstGeom prst="rect">
            <a:avLst/>
          </a:prstGeom>
        </p:spPr>
      </p:pic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1565D282-432B-41ED-9433-903C4BE766F5}"/>
              </a:ext>
            </a:extLst>
          </p:cNvPr>
          <p:cNvSpPr txBox="1"/>
          <p:nvPr/>
        </p:nvSpPr>
        <p:spPr>
          <a:xfrm>
            <a:off x="6677088" y="5929852"/>
            <a:ext cx="7690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Sentiment</a:t>
            </a:r>
            <a:endParaRPr lang="en-US" sz="1050" dirty="0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5DFD735F-1CE0-4929-98BE-591B0C771FCE}"/>
              </a:ext>
            </a:extLst>
          </p:cNvPr>
          <p:cNvSpPr/>
          <p:nvPr/>
        </p:nvSpPr>
        <p:spPr>
          <a:xfrm>
            <a:off x="9525625" y="5900725"/>
            <a:ext cx="74684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Reports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1042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105EAEAF-6D99-4B72-9058-BEAA2F7A7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99725" y="608429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D44A923F-2160-4F0F-A6A0-8C689E0C1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026836" y="608429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954529F-EC03-4909-BBC5-B76E01E88491}"/>
              </a:ext>
            </a:extLst>
          </p:cNvPr>
          <p:cNvSpPr txBox="1"/>
          <p:nvPr/>
        </p:nvSpPr>
        <p:spPr>
          <a:xfrm>
            <a:off x="5466820" y="5929491"/>
            <a:ext cx="832472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Processed</a:t>
            </a:r>
          </a:p>
          <a:p>
            <a:pPr algn="ctr"/>
            <a:r>
              <a:rPr lang="en-US" sz="1050" dirty="0"/>
              <a:t>Data</a:t>
            </a:r>
          </a:p>
          <a:p>
            <a:pPr algn="ctr"/>
            <a:r>
              <a:rPr lang="en-US" sz="1050" dirty="0"/>
              <a:t>(CSV)</a:t>
            </a:r>
          </a:p>
        </p:txBody>
      </p:sp>
      <p:sp>
        <p:nvSpPr>
          <p:cNvPr id="74" name="TextBox 49">
            <a:extLst>
              <a:ext uri="{FF2B5EF4-FFF2-40B4-BE49-F238E27FC236}">
                <a16:creationId xmlns:a16="http://schemas.microsoft.com/office/drawing/2014/main" id="{3C22CF54-F33E-4B18-A3B6-0A67DA338DA7}"/>
              </a:ext>
            </a:extLst>
          </p:cNvPr>
          <p:cNvSpPr txBox="1"/>
          <p:nvPr/>
        </p:nvSpPr>
        <p:spPr>
          <a:xfrm>
            <a:off x="6687281" y="5363170"/>
            <a:ext cx="830983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Text</a:t>
            </a:r>
          </a:p>
          <a:p>
            <a:pPr algn="ctr"/>
            <a:r>
              <a:rPr lang="en-US" sz="900" dirty="0"/>
              <a:t> Analytics API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F1B3A98-F2AC-4B9A-9984-ADF0D6BCCA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7216" y="4922484"/>
            <a:ext cx="606925" cy="362905"/>
          </a:xfrm>
          <a:prstGeom prst="rect">
            <a:avLst/>
          </a:prstGeom>
        </p:spPr>
      </p:pic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3DB6F13A-5819-4383-BF90-998C59B631B3}"/>
              </a:ext>
            </a:extLst>
          </p:cNvPr>
          <p:cNvSpPr/>
          <p:nvPr/>
        </p:nvSpPr>
        <p:spPr>
          <a:xfrm>
            <a:off x="8171671" y="5897178"/>
            <a:ext cx="74684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Database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86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B207057C-07E5-4EF6-A825-256C81604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71084" y="6054164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94B132AF-0A33-42C7-A017-A7289FEF063C}"/>
              </a:ext>
            </a:extLst>
          </p:cNvPr>
          <p:cNvSpPr/>
          <p:nvPr/>
        </p:nvSpPr>
        <p:spPr>
          <a:xfrm>
            <a:off x="1224609" y="5881497"/>
            <a:ext cx="2839910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B82455EC-65EE-4667-B38C-8F25F89B4FA9}"/>
              </a:ext>
            </a:extLst>
          </p:cNvPr>
          <p:cNvSpPr txBox="1"/>
          <p:nvPr/>
        </p:nvSpPr>
        <p:spPr>
          <a:xfrm>
            <a:off x="2381814" y="5982182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BF9FD04B-7BA4-4920-A652-8016A4BF26A9}"/>
              </a:ext>
            </a:extLst>
          </p:cNvPr>
          <p:cNvSpPr txBox="1"/>
          <p:nvPr/>
        </p:nvSpPr>
        <p:spPr>
          <a:xfrm>
            <a:off x="1517421" y="5973461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C32C7882-1A5F-40DA-B81A-3CEEA9DB44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3482" y="4967429"/>
            <a:ext cx="392483" cy="392483"/>
          </a:xfrm>
          <a:prstGeom prst="rect">
            <a:avLst/>
          </a:prstGeom>
        </p:spPr>
      </p:pic>
      <p:sp>
        <p:nvSpPr>
          <p:cNvPr id="90" name="TextBox 49">
            <a:extLst>
              <a:ext uri="{FF2B5EF4-FFF2-40B4-BE49-F238E27FC236}">
                <a16:creationId xmlns:a16="http://schemas.microsoft.com/office/drawing/2014/main" id="{75D66DD4-22AC-4663-AB68-F9BED6D93F47}"/>
              </a:ext>
            </a:extLst>
          </p:cNvPr>
          <p:cNvSpPr txBox="1"/>
          <p:nvPr/>
        </p:nvSpPr>
        <p:spPr>
          <a:xfrm>
            <a:off x="3286511" y="5516079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email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32138FA9-2BF3-4AB2-BBD0-F8750CDF50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26929" y="4952623"/>
            <a:ext cx="412237" cy="407657"/>
          </a:xfrm>
          <a:prstGeom prst="rect">
            <a:avLst/>
          </a:prstGeom>
        </p:spPr>
      </p:pic>
      <p:sp>
        <p:nvSpPr>
          <p:cNvPr id="91" name="TextBox 49">
            <a:extLst>
              <a:ext uri="{FF2B5EF4-FFF2-40B4-BE49-F238E27FC236}">
                <a16:creationId xmlns:a16="http://schemas.microsoft.com/office/drawing/2014/main" id="{F2BD770B-A387-4227-9757-BE4950BBA9FA}"/>
              </a:ext>
            </a:extLst>
          </p:cNvPr>
          <p:cNvSpPr txBox="1"/>
          <p:nvPr/>
        </p:nvSpPr>
        <p:spPr>
          <a:xfrm>
            <a:off x="2419835" y="5516079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chatbot</a:t>
            </a:r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31688900-E75A-4E3E-83CD-41A5B6418D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96476" y="4900293"/>
            <a:ext cx="544356" cy="547485"/>
          </a:xfrm>
          <a:prstGeom prst="rect">
            <a:avLst/>
          </a:prstGeom>
        </p:spPr>
      </p:pic>
      <p:sp>
        <p:nvSpPr>
          <p:cNvPr id="92" name="TextBox 49">
            <a:extLst>
              <a:ext uri="{FF2B5EF4-FFF2-40B4-BE49-F238E27FC236}">
                <a16:creationId xmlns:a16="http://schemas.microsoft.com/office/drawing/2014/main" id="{C863E644-0AD4-48C9-9F31-9D5C8F1293EA}"/>
              </a:ext>
            </a:extLst>
          </p:cNvPr>
          <p:cNvSpPr txBox="1"/>
          <p:nvPr/>
        </p:nvSpPr>
        <p:spPr>
          <a:xfrm>
            <a:off x="1555442" y="5523077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CS phone</a:t>
            </a:r>
          </a:p>
          <a:p>
            <a:pPr algn="ctr"/>
            <a:r>
              <a:rPr lang="en-US" sz="900" dirty="0"/>
              <a:t>script</a:t>
            </a:r>
          </a:p>
        </p:txBody>
      </p:sp>
    </p:spTree>
    <p:extLst>
      <p:ext uri="{BB962C8B-B14F-4D97-AF65-F5344CB8AC3E}">
        <p14:creationId xmlns:p14="http://schemas.microsoft.com/office/powerpoint/2010/main" val="5911377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">
            <a:extLst>
              <a:ext uri="{FF2B5EF4-FFF2-40B4-BE49-F238E27FC236}">
                <a16:creationId xmlns:a16="http://schemas.microsoft.com/office/drawing/2014/main" id="{49DDC45A-D2DF-4791-8892-F2781540F4BC}"/>
              </a:ext>
            </a:extLst>
          </p:cNvPr>
          <p:cNvSpPr/>
          <p:nvPr/>
        </p:nvSpPr>
        <p:spPr>
          <a:xfrm>
            <a:off x="217856" y="4352474"/>
            <a:ext cx="5740953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27">
            <a:extLst>
              <a:ext uri="{FF2B5EF4-FFF2-40B4-BE49-F238E27FC236}">
                <a16:creationId xmlns:a16="http://schemas.microsoft.com/office/drawing/2014/main" id="{7695C502-C6E1-40E2-BEBC-B628074B2B8E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DATAFLOW ARCHETECTURE</a:t>
            </a:r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75E7A324-7F66-4553-8EA6-176F58BD0494}"/>
              </a:ext>
            </a:extLst>
          </p:cNvPr>
          <p:cNvSpPr txBox="1"/>
          <p:nvPr/>
        </p:nvSpPr>
        <p:spPr>
          <a:xfrm>
            <a:off x="1715532" y="5697561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2D1D9FB5-C9BC-47D9-9B74-C47B53AC52B7}"/>
              </a:ext>
            </a:extLst>
          </p:cNvPr>
          <p:cNvSpPr/>
          <p:nvPr/>
        </p:nvSpPr>
        <p:spPr>
          <a:xfrm>
            <a:off x="303122" y="5612557"/>
            <a:ext cx="1939696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579B4E31-BCC4-459B-A848-9A0F1C746B0A}"/>
              </a:ext>
            </a:extLst>
          </p:cNvPr>
          <p:cNvSpPr txBox="1"/>
          <p:nvPr/>
        </p:nvSpPr>
        <p:spPr>
          <a:xfrm>
            <a:off x="1064008" y="5713242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9BDE6D2-D86B-4421-9872-D9D859788477}"/>
              </a:ext>
            </a:extLst>
          </p:cNvPr>
          <p:cNvSpPr txBox="1"/>
          <p:nvPr/>
        </p:nvSpPr>
        <p:spPr>
          <a:xfrm>
            <a:off x="428214" y="5704521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pic>
        <p:nvPicPr>
          <p:cNvPr id="108" name="図 107">
            <a:extLst>
              <a:ext uri="{FF2B5EF4-FFF2-40B4-BE49-F238E27FC236}">
                <a16:creationId xmlns:a16="http://schemas.microsoft.com/office/drawing/2014/main" id="{2E754B07-88D1-481D-A3DD-57E2896C9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524" y="4595093"/>
            <a:ext cx="392483" cy="392483"/>
          </a:xfrm>
          <a:prstGeom prst="rect">
            <a:avLst/>
          </a:prstGeom>
        </p:spPr>
      </p:pic>
      <p:sp>
        <p:nvSpPr>
          <p:cNvPr id="109" name="TextBox 49">
            <a:extLst>
              <a:ext uri="{FF2B5EF4-FFF2-40B4-BE49-F238E27FC236}">
                <a16:creationId xmlns:a16="http://schemas.microsoft.com/office/drawing/2014/main" id="{C92B47F8-80B2-4F69-BF99-BEFAA4C9B7B0}"/>
              </a:ext>
            </a:extLst>
          </p:cNvPr>
          <p:cNvSpPr txBox="1"/>
          <p:nvPr/>
        </p:nvSpPr>
        <p:spPr>
          <a:xfrm>
            <a:off x="1753553" y="5201806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email</a:t>
            </a:r>
          </a:p>
        </p:txBody>
      </p:sp>
      <p:pic>
        <p:nvPicPr>
          <p:cNvPr id="110" name="図 109">
            <a:extLst>
              <a:ext uri="{FF2B5EF4-FFF2-40B4-BE49-F238E27FC236}">
                <a16:creationId xmlns:a16="http://schemas.microsoft.com/office/drawing/2014/main" id="{BF558490-0A26-41D5-B91F-89C40DF4B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23" y="4595093"/>
            <a:ext cx="412237" cy="407657"/>
          </a:xfrm>
          <a:prstGeom prst="rect">
            <a:avLst/>
          </a:prstGeom>
        </p:spPr>
      </p:pic>
      <p:sp>
        <p:nvSpPr>
          <p:cNvPr id="111" name="TextBox 49">
            <a:extLst>
              <a:ext uri="{FF2B5EF4-FFF2-40B4-BE49-F238E27FC236}">
                <a16:creationId xmlns:a16="http://schemas.microsoft.com/office/drawing/2014/main" id="{4B67EF30-8CAE-408A-B75F-6DA09FF81822}"/>
              </a:ext>
            </a:extLst>
          </p:cNvPr>
          <p:cNvSpPr txBox="1"/>
          <p:nvPr/>
        </p:nvSpPr>
        <p:spPr>
          <a:xfrm>
            <a:off x="1102029" y="5201806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chatbot</a:t>
            </a:r>
          </a:p>
        </p:txBody>
      </p:sp>
      <p:pic>
        <p:nvPicPr>
          <p:cNvPr id="112" name="図 111">
            <a:extLst>
              <a:ext uri="{FF2B5EF4-FFF2-40B4-BE49-F238E27FC236}">
                <a16:creationId xmlns:a16="http://schemas.microsoft.com/office/drawing/2014/main" id="{6E454F36-0C22-4DE3-99F4-0D3AA6957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69" y="4568199"/>
            <a:ext cx="544356" cy="547485"/>
          </a:xfrm>
          <a:prstGeom prst="rect">
            <a:avLst/>
          </a:prstGeom>
        </p:spPr>
      </p:pic>
      <p:sp>
        <p:nvSpPr>
          <p:cNvPr id="113" name="TextBox 49">
            <a:extLst>
              <a:ext uri="{FF2B5EF4-FFF2-40B4-BE49-F238E27FC236}">
                <a16:creationId xmlns:a16="http://schemas.microsoft.com/office/drawing/2014/main" id="{5732A48A-8F98-44FF-8637-188F30055B67}"/>
              </a:ext>
            </a:extLst>
          </p:cNvPr>
          <p:cNvSpPr txBox="1"/>
          <p:nvPr/>
        </p:nvSpPr>
        <p:spPr>
          <a:xfrm>
            <a:off x="466235" y="5201806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CS phone</a:t>
            </a:r>
          </a:p>
          <a:p>
            <a:pPr algn="ctr"/>
            <a:r>
              <a:rPr lang="en-US" sz="900" dirty="0"/>
              <a:t>script</a:t>
            </a:r>
          </a:p>
        </p:txBody>
      </p:sp>
      <p:pic>
        <p:nvPicPr>
          <p:cNvPr id="104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CBA22DA6-B666-4138-B524-872749FC0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37570" y="581535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D03F8050-2EBD-4F2B-AFF4-4F781AF2AE8D}"/>
              </a:ext>
            </a:extLst>
          </p:cNvPr>
          <p:cNvSpPr/>
          <p:nvPr/>
        </p:nvSpPr>
        <p:spPr>
          <a:xfrm>
            <a:off x="2583391" y="5631785"/>
            <a:ext cx="1457323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5" name="Picture 29">
            <a:extLst>
              <a:ext uri="{FF2B5EF4-FFF2-40B4-BE49-F238E27FC236}">
                <a16:creationId xmlns:a16="http://schemas.microsoft.com/office/drawing/2014/main" id="{FA03623B-21C8-4C11-91DD-3A1762C61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7910" y="4595093"/>
            <a:ext cx="466428" cy="443675"/>
          </a:xfrm>
          <a:prstGeom prst="rect">
            <a:avLst/>
          </a:prstGeom>
        </p:spPr>
      </p:pic>
      <p:pic>
        <p:nvPicPr>
          <p:cNvPr id="116" name="Graphic 31">
            <a:extLst>
              <a:ext uri="{FF2B5EF4-FFF2-40B4-BE49-F238E27FC236}">
                <a16:creationId xmlns:a16="http://schemas.microsoft.com/office/drawing/2014/main" id="{E6653B7E-5A85-455E-B0BB-BE66A4940C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20472" y="4595093"/>
            <a:ext cx="517677" cy="517677"/>
          </a:xfrm>
          <a:prstGeom prst="rect">
            <a:avLst/>
          </a:prstGeom>
        </p:spPr>
      </p:pic>
      <p:pic>
        <p:nvPicPr>
          <p:cNvPr id="117" name="Graphic 41">
            <a:extLst>
              <a:ext uri="{FF2B5EF4-FFF2-40B4-BE49-F238E27FC236}">
                <a16:creationId xmlns:a16="http://schemas.microsoft.com/office/drawing/2014/main" id="{83877C13-0CDB-485C-8D55-B97F5EC734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26634" y="4595093"/>
            <a:ext cx="393595" cy="393595"/>
          </a:xfrm>
          <a:prstGeom prst="rect">
            <a:avLst/>
          </a:prstGeom>
        </p:spPr>
      </p:pic>
      <p:sp>
        <p:nvSpPr>
          <p:cNvPr id="118" name="TextBox 43">
            <a:extLst>
              <a:ext uri="{FF2B5EF4-FFF2-40B4-BE49-F238E27FC236}">
                <a16:creationId xmlns:a16="http://schemas.microsoft.com/office/drawing/2014/main" id="{88BC502A-2835-4FA7-8920-64CE10AF2AF7}"/>
              </a:ext>
            </a:extLst>
          </p:cNvPr>
          <p:cNvSpPr txBox="1"/>
          <p:nvPr/>
        </p:nvSpPr>
        <p:spPr>
          <a:xfrm>
            <a:off x="5203406" y="520180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119" name="TextBox 49">
            <a:extLst>
              <a:ext uri="{FF2B5EF4-FFF2-40B4-BE49-F238E27FC236}">
                <a16:creationId xmlns:a16="http://schemas.microsoft.com/office/drawing/2014/main" id="{46DA5C5E-06E6-4F71-90C6-E058B771BDDA}"/>
              </a:ext>
            </a:extLst>
          </p:cNvPr>
          <p:cNvSpPr txBox="1"/>
          <p:nvPr/>
        </p:nvSpPr>
        <p:spPr>
          <a:xfrm>
            <a:off x="2810218" y="520180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120" name="TextBox 51">
            <a:extLst>
              <a:ext uri="{FF2B5EF4-FFF2-40B4-BE49-F238E27FC236}">
                <a16:creationId xmlns:a16="http://schemas.microsoft.com/office/drawing/2014/main" id="{42F08ED1-2484-45F9-88C1-A657BCE5EE64}"/>
              </a:ext>
            </a:extLst>
          </p:cNvPr>
          <p:cNvSpPr txBox="1"/>
          <p:nvPr/>
        </p:nvSpPr>
        <p:spPr>
          <a:xfrm>
            <a:off x="4445586" y="520180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sp>
        <p:nvSpPr>
          <p:cNvPr id="121" name="TextBox 51">
            <a:extLst>
              <a:ext uri="{FF2B5EF4-FFF2-40B4-BE49-F238E27FC236}">
                <a16:creationId xmlns:a16="http://schemas.microsoft.com/office/drawing/2014/main" id="{D625F07B-9B9E-42D4-AFAC-0546343A66DA}"/>
              </a:ext>
            </a:extLst>
          </p:cNvPr>
          <p:cNvSpPr txBox="1"/>
          <p:nvPr/>
        </p:nvSpPr>
        <p:spPr>
          <a:xfrm>
            <a:off x="2340555" y="520180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 </a:t>
            </a:r>
          </a:p>
          <a:p>
            <a:pPr algn="ctr"/>
            <a:r>
              <a:rPr lang="en-US" sz="900" dirty="0"/>
              <a:t>Storage</a:t>
            </a:r>
          </a:p>
        </p:txBody>
      </p:sp>
      <p:pic>
        <p:nvPicPr>
          <p:cNvPr id="122" name="図 121">
            <a:extLst>
              <a:ext uri="{FF2B5EF4-FFF2-40B4-BE49-F238E27FC236}">
                <a16:creationId xmlns:a16="http://schemas.microsoft.com/office/drawing/2014/main" id="{B3CF2C5F-AAB9-4DE0-88EB-A8AF04C5DB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28159" y="5511041"/>
            <a:ext cx="251217" cy="306278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D8AE73E7-DD67-44F9-81CE-09B9A5A39C12}"/>
              </a:ext>
            </a:extLst>
          </p:cNvPr>
          <p:cNvSpPr txBox="1"/>
          <p:nvPr/>
        </p:nvSpPr>
        <p:spPr>
          <a:xfrm>
            <a:off x="3315335" y="5660912"/>
            <a:ext cx="7690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Sentiment</a:t>
            </a:r>
            <a:endParaRPr lang="en-US" sz="1050" dirty="0"/>
          </a:p>
        </p:txBody>
      </p:sp>
      <p:sp>
        <p:nvSpPr>
          <p:cNvPr id="124" name="正方形/長方形 123">
            <a:extLst>
              <a:ext uri="{FF2B5EF4-FFF2-40B4-BE49-F238E27FC236}">
                <a16:creationId xmlns:a16="http://schemas.microsoft.com/office/drawing/2014/main" id="{6E10F8A9-733D-4CF2-8EC2-ED56B2D30F59}"/>
              </a:ext>
            </a:extLst>
          </p:cNvPr>
          <p:cNvSpPr/>
          <p:nvPr/>
        </p:nvSpPr>
        <p:spPr>
          <a:xfrm>
            <a:off x="5288548" y="5631785"/>
            <a:ext cx="56111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Reports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125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086B35D6-3A85-4891-BFF7-4CDF81291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21110" y="581535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3061AC7D-B8C3-44DF-BF1C-5C4D64D3C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38940" y="581535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テキスト ボックス 126">
            <a:extLst>
              <a:ext uri="{FF2B5EF4-FFF2-40B4-BE49-F238E27FC236}">
                <a16:creationId xmlns:a16="http://schemas.microsoft.com/office/drawing/2014/main" id="{7639F1DA-2115-4BDE-8D8F-339223856C76}"/>
              </a:ext>
            </a:extLst>
          </p:cNvPr>
          <p:cNvSpPr txBox="1"/>
          <p:nvPr/>
        </p:nvSpPr>
        <p:spPr>
          <a:xfrm>
            <a:off x="2602606" y="5660551"/>
            <a:ext cx="832472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Processed</a:t>
            </a:r>
          </a:p>
          <a:p>
            <a:pPr algn="ctr"/>
            <a:r>
              <a:rPr lang="en-US" sz="1050" dirty="0"/>
              <a:t>Data</a:t>
            </a:r>
          </a:p>
          <a:p>
            <a:pPr algn="ctr"/>
            <a:r>
              <a:rPr lang="en-US" sz="1050" dirty="0"/>
              <a:t>(CSV)</a:t>
            </a:r>
          </a:p>
        </p:txBody>
      </p:sp>
      <p:sp>
        <p:nvSpPr>
          <p:cNvPr id="128" name="TextBox 49">
            <a:extLst>
              <a:ext uri="{FF2B5EF4-FFF2-40B4-BE49-F238E27FC236}">
                <a16:creationId xmlns:a16="http://schemas.microsoft.com/office/drawing/2014/main" id="{129EBDFD-BA0C-419F-90FA-40F54E331F82}"/>
              </a:ext>
            </a:extLst>
          </p:cNvPr>
          <p:cNvSpPr txBox="1"/>
          <p:nvPr/>
        </p:nvSpPr>
        <p:spPr>
          <a:xfrm>
            <a:off x="3325528" y="5201806"/>
            <a:ext cx="830983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Text</a:t>
            </a:r>
          </a:p>
          <a:p>
            <a:pPr algn="ctr"/>
            <a:r>
              <a:rPr lang="en-US" sz="900" dirty="0"/>
              <a:t> Analytics API</a:t>
            </a:r>
          </a:p>
        </p:txBody>
      </p:sp>
      <p:pic>
        <p:nvPicPr>
          <p:cNvPr id="129" name="図 128">
            <a:extLst>
              <a:ext uri="{FF2B5EF4-FFF2-40B4-BE49-F238E27FC236}">
                <a16:creationId xmlns:a16="http://schemas.microsoft.com/office/drawing/2014/main" id="{4CB72876-D4B1-41BE-A8DB-CFCCB50160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25463" y="4621987"/>
            <a:ext cx="606925" cy="362905"/>
          </a:xfrm>
          <a:prstGeom prst="rect">
            <a:avLst/>
          </a:prstGeom>
        </p:spPr>
      </p:pic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0E73C3E6-B3CE-46A4-BC41-CBE12F91FB0D}"/>
              </a:ext>
            </a:extLst>
          </p:cNvPr>
          <p:cNvSpPr/>
          <p:nvPr/>
        </p:nvSpPr>
        <p:spPr>
          <a:xfrm>
            <a:off x="4363736" y="5628238"/>
            <a:ext cx="617231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Database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AC233C6-108C-4ED5-A916-1AA6250D07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822" y="355918"/>
            <a:ext cx="5758449" cy="3723166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57C4DF4-3D7D-A3EF-8D17-5E3D2CB2D972}"/>
              </a:ext>
            </a:extLst>
          </p:cNvPr>
          <p:cNvSpPr txBox="1"/>
          <p:nvPr/>
        </p:nvSpPr>
        <p:spPr>
          <a:xfrm>
            <a:off x="6322422" y="418011"/>
            <a:ext cx="5638707" cy="52758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b="0" i="0" dirty="0"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業務フローの最適化によるコストの削減</a:t>
            </a:r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b="0" i="0" dirty="0"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商品の組み合わせ変更による売り上げの最大化</a:t>
            </a:r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売り上げ予測により製造・在庫の最適化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新製品の機会と需要の発見</a:t>
            </a:r>
          </a:p>
          <a:p>
            <a:endParaRPr lang="en-US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購買履歴、顧客属性に合わせて商品推奨で顧客育成、利益効率を高める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消費者のニーズに合わせて、</a:t>
            </a:r>
            <a:endParaRPr lang="en-US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388460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8" y="241893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STUDENT PERFORMANCE ANALYSIS</a:t>
            </a:r>
            <a:r>
              <a:rPr lang="ja-JP" altLang="en-US" sz="1600" dirty="0">
                <a:solidFill>
                  <a:schemeClr val="bg1"/>
                </a:solidFill>
              </a:rPr>
              <a:t>　成績評価分析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053992"/>
              </p:ext>
            </p:extLst>
          </p:nvPr>
        </p:nvGraphicFramePr>
        <p:xfrm>
          <a:off x="729210" y="1035078"/>
          <a:ext cx="9394031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629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80629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806296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806296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806296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  <a:gridCol w="362551">
                  <a:extLst>
                    <a:ext uri="{9D8B030D-6E8A-4147-A177-3AD203B41FA5}">
                      <a16:colId xmlns:a16="http://schemas.microsoft.com/office/drawing/2014/main" val="3399705384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Performance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成績評価分析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Comparison Report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比較レポート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Course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科目分析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ML Clustering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クラスター分析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ML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Forecast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予測分析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3" name="五角形 2">
            <a:extLst>
              <a:ext uri="{FF2B5EF4-FFF2-40B4-BE49-F238E27FC236}">
                <a16:creationId xmlns:a16="http://schemas.microsoft.com/office/drawing/2014/main" id="{489341FF-4FFA-6BCE-A44B-089A0635A545}"/>
              </a:ext>
            </a:extLst>
          </p:cNvPr>
          <p:cNvSpPr/>
          <p:nvPr/>
        </p:nvSpPr>
        <p:spPr>
          <a:xfrm>
            <a:off x="2388422" y="2041793"/>
            <a:ext cx="1662545" cy="1583376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フリーフォーム: 図形 4">
            <a:extLst>
              <a:ext uri="{FF2B5EF4-FFF2-40B4-BE49-F238E27FC236}">
                <a16:creationId xmlns:a16="http://schemas.microsoft.com/office/drawing/2014/main" id="{36EDEBC7-355E-82A5-69A8-D4754B51CB3B}"/>
              </a:ext>
            </a:extLst>
          </p:cNvPr>
          <p:cNvSpPr/>
          <p:nvPr/>
        </p:nvSpPr>
        <p:spPr>
          <a:xfrm>
            <a:off x="2892188" y="2183642"/>
            <a:ext cx="736979" cy="1173707"/>
          </a:xfrm>
          <a:custGeom>
            <a:avLst/>
            <a:gdLst>
              <a:gd name="connsiteX0" fmla="*/ 163773 w 736979"/>
              <a:gd name="connsiteY0" fmla="*/ 491319 h 1173707"/>
              <a:gd name="connsiteX1" fmla="*/ 313899 w 736979"/>
              <a:gd name="connsiteY1" fmla="*/ 0 h 1173707"/>
              <a:gd name="connsiteX2" fmla="*/ 736979 w 736979"/>
              <a:gd name="connsiteY2" fmla="*/ 491319 h 1173707"/>
              <a:gd name="connsiteX3" fmla="*/ 668740 w 736979"/>
              <a:gd name="connsiteY3" fmla="*/ 1146412 h 1173707"/>
              <a:gd name="connsiteX4" fmla="*/ 0 w 736979"/>
              <a:gd name="connsiteY4" fmla="*/ 1173707 h 1173707"/>
              <a:gd name="connsiteX5" fmla="*/ 163773 w 736979"/>
              <a:gd name="connsiteY5" fmla="*/ 491319 h 1173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6979" h="1173707">
                <a:moveTo>
                  <a:pt x="163773" y="491319"/>
                </a:moveTo>
                <a:lnTo>
                  <a:pt x="313899" y="0"/>
                </a:lnTo>
                <a:lnTo>
                  <a:pt x="736979" y="491319"/>
                </a:lnTo>
                <a:lnTo>
                  <a:pt x="668740" y="1146412"/>
                </a:lnTo>
                <a:lnTo>
                  <a:pt x="0" y="1173707"/>
                </a:lnTo>
                <a:lnTo>
                  <a:pt x="163773" y="491319"/>
                </a:lnTo>
                <a:close/>
              </a:path>
            </a:pathLst>
          </a:custGeom>
          <a:noFill/>
          <a:ln w="28575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DF475212-9897-C105-5123-FD237ABD6CA7}"/>
              </a:ext>
            </a:extLst>
          </p:cNvPr>
          <p:cNvSpPr/>
          <p:nvPr/>
        </p:nvSpPr>
        <p:spPr>
          <a:xfrm>
            <a:off x="2714767" y="2347415"/>
            <a:ext cx="1009934" cy="1009934"/>
          </a:xfrm>
          <a:custGeom>
            <a:avLst/>
            <a:gdLst>
              <a:gd name="connsiteX0" fmla="*/ 532263 w 1009934"/>
              <a:gd name="connsiteY0" fmla="*/ 0 h 1009934"/>
              <a:gd name="connsiteX1" fmla="*/ 1009934 w 1009934"/>
              <a:gd name="connsiteY1" fmla="*/ 368489 h 1009934"/>
              <a:gd name="connsiteX2" fmla="*/ 832514 w 1009934"/>
              <a:gd name="connsiteY2" fmla="*/ 1009934 h 1009934"/>
              <a:gd name="connsiteX3" fmla="*/ 272955 w 1009934"/>
              <a:gd name="connsiteY3" fmla="*/ 928048 h 1009934"/>
              <a:gd name="connsiteX4" fmla="*/ 0 w 1009934"/>
              <a:gd name="connsiteY4" fmla="*/ 341194 h 1009934"/>
              <a:gd name="connsiteX5" fmla="*/ 532263 w 1009934"/>
              <a:gd name="connsiteY5" fmla="*/ 0 h 100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9934" h="1009934">
                <a:moveTo>
                  <a:pt x="532263" y="0"/>
                </a:moveTo>
                <a:lnTo>
                  <a:pt x="1009934" y="368489"/>
                </a:lnTo>
                <a:lnTo>
                  <a:pt x="832514" y="1009934"/>
                </a:lnTo>
                <a:lnTo>
                  <a:pt x="272955" y="928048"/>
                </a:lnTo>
                <a:lnTo>
                  <a:pt x="0" y="341194"/>
                </a:lnTo>
                <a:lnTo>
                  <a:pt x="532263" y="0"/>
                </a:lnTo>
                <a:close/>
              </a:path>
            </a:pathLst>
          </a:custGeom>
          <a:noFill/>
          <a:ln w="28575">
            <a:solidFill>
              <a:srgbClr val="2E5A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Arrow: Pentagon 5">
            <a:extLst>
              <a:ext uri="{FF2B5EF4-FFF2-40B4-BE49-F238E27FC236}">
                <a16:creationId xmlns:a16="http://schemas.microsoft.com/office/drawing/2014/main" id="{BC51CC83-205C-E494-E4CD-D95078D7B618}"/>
              </a:ext>
            </a:extLst>
          </p:cNvPr>
          <p:cNvSpPr/>
          <p:nvPr/>
        </p:nvSpPr>
        <p:spPr>
          <a:xfrm>
            <a:off x="2731419" y="1664984"/>
            <a:ext cx="891809" cy="333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KPI1</a:t>
            </a:r>
          </a:p>
        </p:txBody>
      </p:sp>
      <p:sp>
        <p:nvSpPr>
          <p:cNvPr id="23" name="Arrow: Pentagon 5">
            <a:extLst>
              <a:ext uri="{FF2B5EF4-FFF2-40B4-BE49-F238E27FC236}">
                <a16:creationId xmlns:a16="http://schemas.microsoft.com/office/drawing/2014/main" id="{6D05B175-7410-9464-866B-958CF555B66F}"/>
              </a:ext>
            </a:extLst>
          </p:cNvPr>
          <p:cNvSpPr/>
          <p:nvPr/>
        </p:nvSpPr>
        <p:spPr>
          <a:xfrm>
            <a:off x="4759558" y="1684758"/>
            <a:ext cx="891809" cy="333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KPI2</a:t>
            </a:r>
          </a:p>
        </p:txBody>
      </p:sp>
      <p:sp>
        <p:nvSpPr>
          <p:cNvPr id="25" name="Arrow: Pentagon 5">
            <a:extLst>
              <a:ext uri="{FF2B5EF4-FFF2-40B4-BE49-F238E27FC236}">
                <a16:creationId xmlns:a16="http://schemas.microsoft.com/office/drawing/2014/main" id="{CEF5003D-5723-6C35-5A7C-DD2C70F39478}"/>
              </a:ext>
            </a:extLst>
          </p:cNvPr>
          <p:cNvSpPr/>
          <p:nvPr/>
        </p:nvSpPr>
        <p:spPr>
          <a:xfrm>
            <a:off x="6740072" y="1684758"/>
            <a:ext cx="891809" cy="333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KPI3</a:t>
            </a:r>
          </a:p>
        </p:txBody>
      </p:sp>
      <p:sp>
        <p:nvSpPr>
          <p:cNvPr id="27" name="Arrow: Pentagon 5">
            <a:extLst>
              <a:ext uri="{FF2B5EF4-FFF2-40B4-BE49-F238E27FC236}">
                <a16:creationId xmlns:a16="http://schemas.microsoft.com/office/drawing/2014/main" id="{CCC58FC7-78A9-AFCF-05D9-61CE4E1A7BE1}"/>
              </a:ext>
            </a:extLst>
          </p:cNvPr>
          <p:cNvSpPr/>
          <p:nvPr/>
        </p:nvSpPr>
        <p:spPr>
          <a:xfrm>
            <a:off x="8844412" y="1664984"/>
            <a:ext cx="891809" cy="333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KPI4</a:t>
            </a:r>
          </a:p>
        </p:txBody>
      </p:sp>
      <p:sp>
        <p:nvSpPr>
          <p:cNvPr id="28" name="五角形 27">
            <a:extLst>
              <a:ext uri="{FF2B5EF4-FFF2-40B4-BE49-F238E27FC236}">
                <a16:creationId xmlns:a16="http://schemas.microsoft.com/office/drawing/2014/main" id="{70241E78-AA51-A658-D26A-C3A509FDB564}"/>
              </a:ext>
            </a:extLst>
          </p:cNvPr>
          <p:cNvSpPr/>
          <p:nvPr/>
        </p:nvSpPr>
        <p:spPr>
          <a:xfrm>
            <a:off x="4394581" y="2054953"/>
            <a:ext cx="1662545" cy="1583376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五角形 28">
            <a:extLst>
              <a:ext uri="{FF2B5EF4-FFF2-40B4-BE49-F238E27FC236}">
                <a16:creationId xmlns:a16="http://schemas.microsoft.com/office/drawing/2014/main" id="{35D8B110-4A61-6F15-C612-7F117A5B5184}"/>
              </a:ext>
            </a:extLst>
          </p:cNvPr>
          <p:cNvSpPr/>
          <p:nvPr/>
        </p:nvSpPr>
        <p:spPr>
          <a:xfrm>
            <a:off x="6353115" y="2030596"/>
            <a:ext cx="1662545" cy="1583376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五角形 29">
            <a:extLst>
              <a:ext uri="{FF2B5EF4-FFF2-40B4-BE49-F238E27FC236}">
                <a16:creationId xmlns:a16="http://schemas.microsoft.com/office/drawing/2014/main" id="{8DFDCF38-1795-D76E-075A-307F303A8C05}"/>
              </a:ext>
            </a:extLst>
          </p:cNvPr>
          <p:cNvSpPr/>
          <p:nvPr/>
        </p:nvSpPr>
        <p:spPr>
          <a:xfrm>
            <a:off x="8435473" y="2030596"/>
            <a:ext cx="1662545" cy="1583376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2E37B9D5-EB6F-2BCD-BDAB-A408F0054C31}"/>
              </a:ext>
            </a:extLst>
          </p:cNvPr>
          <p:cNvSpPr/>
          <p:nvPr/>
        </p:nvSpPr>
        <p:spPr>
          <a:xfrm>
            <a:off x="4600291" y="2292824"/>
            <a:ext cx="1160059" cy="1160060"/>
          </a:xfrm>
          <a:custGeom>
            <a:avLst/>
            <a:gdLst>
              <a:gd name="connsiteX0" fmla="*/ 627797 w 1160059"/>
              <a:gd name="connsiteY0" fmla="*/ 0 h 1160060"/>
              <a:gd name="connsiteX1" fmla="*/ 1160059 w 1160059"/>
              <a:gd name="connsiteY1" fmla="*/ 436728 h 1160060"/>
              <a:gd name="connsiteX2" fmla="*/ 1050877 w 1160059"/>
              <a:gd name="connsiteY2" fmla="*/ 1160060 h 1160060"/>
              <a:gd name="connsiteX3" fmla="*/ 327546 w 1160059"/>
              <a:gd name="connsiteY3" fmla="*/ 1160060 h 1160060"/>
              <a:gd name="connsiteX4" fmla="*/ 0 w 1160059"/>
              <a:gd name="connsiteY4" fmla="*/ 477672 h 1160060"/>
              <a:gd name="connsiteX5" fmla="*/ 627797 w 1160059"/>
              <a:gd name="connsiteY5" fmla="*/ 0 h 1160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0059" h="1160060">
                <a:moveTo>
                  <a:pt x="627797" y="0"/>
                </a:moveTo>
                <a:lnTo>
                  <a:pt x="1160059" y="436728"/>
                </a:lnTo>
                <a:lnTo>
                  <a:pt x="1050877" y="1160060"/>
                </a:lnTo>
                <a:lnTo>
                  <a:pt x="327546" y="1160060"/>
                </a:lnTo>
                <a:lnTo>
                  <a:pt x="0" y="477672"/>
                </a:lnTo>
                <a:lnTo>
                  <a:pt x="627797" y="0"/>
                </a:lnTo>
                <a:close/>
              </a:path>
            </a:pathLst>
          </a:custGeom>
          <a:noFill/>
          <a:ln w="28575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フリーフォーム: 図形 30">
            <a:extLst>
              <a:ext uri="{FF2B5EF4-FFF2-40B4-BE49-F238E27FC236}">
                <a16:creationId xmlns:a16="http://schemas.microsoft.com/office/drawing/2014/main" id="{34BD8BCD-80E7-9EDD-CFD0-81F21676E158}"/>
              </a:ext>
            </a:extLst>
          </p:cNvPr>
          <p:cNvSpPr/>
          <p:nvPr/>
        </p:nvSpPr>
        <p:spPr>
          <a:xfrm>
            <a:off x="4951658" y="2197250"/>
            <a:ext cx="736979" cy="1173707"/>
          </a:xfrm>
          <a:custGeom>
            <a:avLst/>
            <a:gdLst>
              <a:gd name="connsiteX0" fmla="*/ 163773 w 736979"/>
              <a:gd name="connsiteY0" fmla="*/ 491319 h 1173707"/>
              <a:gd name="connsiteX1" fmla="*/ 313899 w 736979"/>
              <a:gd name="connsiteY1" fmla="*/ 0 h 1173707"/>
              <a:gd name="connsiteX2" fmla="*/ 736979 w 736979"/>
              <a:gd name="connsiteY2" fmla="*/ 491319 h 1173707"/>
              <a:gd name="connsiteX3" fmla="*/ 668740 w 736979"/>
              <a:gd name="connsiteY3" fmla="*/ 1146412 h 1173707"/>
              <a:gd name="connsiteX4" fmla="*/ 0 w 736979"/>
              <a:gd name="connsiteY4" fmla="*/ 1173707 h 1173707"/>
              <a:gd name="connsiteX5" fmla="*/ 163773 w 736979"/>
              <a:gd name="connsiteY5" fmla="*/ 491319 h 1173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6979" h="1173707">
                <a:moveTo>
                  <a:pt x="163773" y="491319"/>
                </a:moveTo>
                <a:lnTo>
                  <a:pt x="313899" y="0"/>
                </a:lnTo>
                <a:lnTo>
                  <a:pt x="736979" y="491319"/>
                </a:lnTo>
                <a:lnTo>
                  <a:pt x="668740" y="1146412"/>
                </a:lnTo>
                <a:lnTo>
                  <a:pt x="0" y="1173707"/>
                </a:lnTo>
                <a:lnTo>
                  <a:pt x="163773" y="491319"/>
                </a:lnTo>
                <a:close/>
              </a:path>
            </a:pathLst>
          </a:custGeom>
          <a:noFill/>
          <a:ln w="28575">
            <a:solidFill>
              <a:srgbClr val="015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2971844C-40B7-51B8-357B-EB03490E2122}"/>
              </a:ext>
            </a:extLst>
          </p:cNvPr>
          <p:cNvSpPr/>
          <p:nvPr/>
        </p:nvSpPr>
        <p:spPr>
          <a:xfrm>
            <a:off x="6868411" y="2456121"/>
            <a:ext cx="850605" cy="999460"/>
          </a:xfrm>
          <a:custGeom>
            <a:avLst/>
            <a:gdLst>
              <a:gd name="connsiteX0" fmla="*/ 297712 w 850605"/>
              <a:gd name="connsiteY0" fmla="*/ 0 h 999460"/>
              <a:gd name="connsiteX1" fmla="*/ 21265 w 850605"/>
              <a:gd name="connsiteY1" fmla="*/ 244549 h 999460"/>
              <a:gd name="connsiteX2" fmla="*/ 0 w 850605"/>
              <a:gd name="connsiteY2" fmla="*/ 999460 h 999460"/>
              <a:gd name="connsiteX3" fmla="*/ 393405 w 850605"/>
              <a:gd name="connsiteY3" fmla="*/ 563526 h 999460"/>
              <a:gd name="connsiteX4" fmla="*/ 850605 w 850605"/>
              <a:gd name="connsiteY4" fmla="*/ 233916 h 999460"/>
              <a:gd name="connsiteX5" fmla="*/ 297712 w 850605"/>
              <a:gd name="connsiteY5" fmla="*/ 0 h 9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0605" h="999460">
                <a:moveTo>
                  <a:pt x="297712" y="0"/>
                </a:moveTo>
                <a:lnTo>
                  <a:pt x="21265" y="244549"/>
                </a:lnTo>
                <a:lnTo>
                  <a:pt x="0" y="999460"/>
                </a:lnTo>
                <a:lnTo>
                  <a:pt x="393405" y="563526"/>
                </a:lnTo>
                <a:lnTo>
                  <a:pt x="850605" y="233916"/>
                </a:lnTo>
                <a:lnTo>
                  <a:pt x="297712" y="0"/>
                </a:lnTo>
                <a:close/>
              </a:path>
            </a:pathLst>
          </a:custGeom>
          <a:noFill/>
          <a:ln w="28575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フリーフォーム: 図形 9">
            <a:extLst>
              <a:ext uri="{FF2B5EF4-FFF2-40B4-BE49-F238E27FC236}">
                <a16:creationId xmlns:a16="http://schemas.microsoft.com/office/drawing/2014/main" id="{8D335A0F-C5D6-3A55-8875-6C6741A6E6CF}"/>
              </a:ext>
            </a:extLst>
          </p:cNvPr>
          <p:cNvSpPr/>
          <p:nvPr/>
        </p:nvSpPr>
        <p:spPr>
          <a:xfrm>
            <a:off x="6698290" y="2296633"/>
            <a:ext cx="808075" cy="935665"/>
          </a:xfrm>
          <a:custGeom>
            <a:avLst/>
            <a:gdLst>
              <a:gd name="connsiteX0" fmla="*/ 467833 w 808075"/>
              <a:gd name="connsiteY0" fmla="*/ 0 h 935665"/>
              <a:gd name="connsiteX1" fmla="*/ 0 w 808075"/>
              <a:gd name="connsiteY1" fmla="*/ 404037 h 935665"/>
              <a:gd name="connsiteX2" fmla="*/ 372140 w 808075"/>
              <a:gd name="connsiteY2" fmla="*/ 754911 h 935665"/>
              <a:gd name="connsiteX3" fmla="*/ 808075 w 808075"/>
              <a:gd name="connsiteY3" fmla="*/ 935665 h 935665"/>
              <a:gd name="connsiteX4" fmla="*/ 680484 w 808075"/>
              <a:gd name="connsiteY4" fmla="*/ 350874 h 935665"/>
              <a:gd name="connsiteX5" fmla="*/ 467833 w 808075"/>
              <a:gd name="connsiteY5" fmla="*/ 0 h 935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8075" h="935665">
                <a:moveTo>
                  <a:pt x="467833" y="0"/>
                </a:moveTo>
                <a:lnTo>
                  <a:pt x="0" y="404037"/>
                </a:lnTo>
                <a:lnTo>
                  <a:pt x="372140" y="754911"/>
                </a:lnTo>
                <a:lnTo>
                  <a:pt x="808075" y="935665"/>
                </a:lnTo>
                <a:lnTo>
                  <a:pt x="680484" y="350874"/>
                </a:lnTo>
                <a:lnTo>
                  <a:pt x="467833" y="0"/>
                </a:lnTo>
                <a:close/>
              </a:path>
            </a:pathLst>
          </a:custGeom>
          <a:noFill/>
          <a:ln w="28575">
            <a:solidFill>
              <a:srgbClr val="2E5A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フリーフォーム: 図形 31">
            <a:extLst>
              <a:ext uri="{FF2B5EF4-FFF2-40B4-BE49-F238E27FC236}">
                <a16:creationId xmlns:a16="http://schemas.microsoft.com/office/drawing/2014/main" id="{3DD8E358-DFED-9073-730C-DB50AA8B6C3A}"/>
              </a:ext>
            </a:extLst>
          </p:cNvPr>
          <p:cNvSpPr/>
          <p:nvPr/>
        </p:nvSpPr>
        <p:spPr>
          <a:xfrm>
            <a:off x="8686715" y="2268940"/>
            <a:ext cx="1160059" cy="1160060"/>
          </a:xfrm>
          <a:custGeom>
            <a:avLst/>
            <a:gdLst>
              <a:gd name="connsiteX0" fmla="*/ 627797 w 1160059"/>
              <a:gd name="connsiteY0" fmla="*/ 0 h 1160060"/>
              <a:gd name="connsiteX1" fmla="*/ 1160059 w 1160059"/>
              <a:gd name="connsiteY1" fmla="*/ 436728 h 1160060"/>
              <a:gd name="connsiteX2" fmla="*/ 1050877 w 1160059"/>
              <a:gd name="connsiteY2" fmla="*/ 1160060 h 1160060"/>
              <a:gd name="connsiteX3" fmla="*/ 327546 w 1160059"/>
              <a:gd name="connsiteY3" fmla="*/ 1160060 h 1160060"/>
              <a:gd name="connsiteX4" fmla="*/ 0 w 1160059"/>
              <a:gd name="connsiteY4" fmla="*/ 477672 h 1160060"/>
              <a:gd name="connsiteX5" fmla="*/ 627797 w 1160059"/>
              <a:gd name="connsiteY5" fmla="*/ 0 h 1160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0059" h="1160060">
                <a:moveTo>
                  <a:pt x="627797" y="0"/>
                </a:moveTo>
                <a:lnTo>
                  <a:pt x="1160059" y="436728"/>
                </a:lnTo>
                <a:lnTo>
                  <a:pt x="1050877" y="1160060"/>
                </a:lnTo>
                <a:lnTo>
                  <a:pt x="327546" y="1160060"/>
                </a:lnTo>
                <a:lnTo>
                  <a:pt x="0" y="477672"/>
                </a:lnTo>
                <a:lnTo>
                  <a:pt x="627797" y="0"/>
                </a:lnTo>
                <a:close/>
              </a:path>
            </a:pathLst>
          </a:custGeom>
          <a:noFill/>
          <a:ln w="28575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フリーフォーム: 図形 32">
            <a:extLst>
              <a:ext uri="{FF2B5EF4-FFF2-40B4-BE49-F238E27FC236}">
                <a16:creationId xmlns:a16="http://schemas.microsoft.com/office/drawing/2014/main" id="{B076CD99-1BD3-E0BF-D9FB-32B5D0119FF3}"/>
              </a:ext>
            </a:extLst>
          </p:cNvPr>
          <p:cNvSpPr/>
          <p:nvPr/>
        </p:nvSpPr>
        <p:spPr>
          <a:xfrm>
            <a:off x="8845137" y="2416724"/>
            <a:ext cx="871569" cy="871570"/>
          </a:xfrm>
          <a:custGeom>
            <a:avLst/>
            <a:gdLst>
              <a:gd name="connsiteX0" fmla="*/ 627797 w 1160059"/>
              <a:gd name="connsiteY0" fmla="*/ 0 h 1160060"/>
              <a:gd name="connsiteX1" fmla="*/ 1160059 w 1160059"/>
              <a:gd name="connsiteY1" fmla="*/ 436728 h 1160060"/>
              <a:gd name="connsiteX2" fmla="*/ 1050877 w 1160059"/>
              <a:gd name="connsiteY2" fmla="*/ 1160060 h 1160060"/>
              <a:gd name="connsiteX3" fmla="*/ 327546 w 1160059"/>
              <a:gd name="connsiteY3" fmla="*/ 1160060 h 1160060"/>
              <a:gd name="connsiteX4" fmla="*/ 0 w 1160059"/>
              <a:gd name="connsiteY4" fmla="*/ 477672 h 1160060"/>
              <a:gd name="connsiteX5" fmla="*/ 627797 w 1160059"/>
              <a:gd name="connsiteY5" fmla="*/ 0 h 1160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0059" h="1160060">
                <a:moveTo>
                  <a:pt x="627797" y="0"/>
                </a:moveTo>
                <a:lnTo>
                  <a:pt x="1160059" y="436728"/>
                </a:lnTo>
                <a:lnTo>
                  <a:pt x="1050877" y="1160060"/>
                </a:lnTo>
                <a:lnTo>
                  <a:pt x="327546" y="1160060"/>
                </a:lnTo>
                <a:lnTo>
                  <a:pt x="0" y="477672"/>
                </a:lnTo>
                <a:lnTo>
                  <a:pt x="627797" y="0"/>
                </a:lnTo>
                <a:close/>
              </a:path>
            </a:pathLst>
          </a:custGeom>
          <a:noFill/>
          <a:ln w="28575">
            <a:solidFill>
              <a:srgbClr val="2E5A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35" name="Table 4">
            <a:extLst>
              <a:ext uri="{FF2B5EF4-FFF2-40B4-BE49-F238E27FC236}">
                <a16:creationId xmlns:a16="http://schemas.microsoft.com/office/drawing/2014/main" id="{1D2D7D90-9007-CD03-BE7B-0FC64AAB4D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991301"/>
              </p:ext>
            </p:extLst>
          </p:nvPr>
        </p:nvGraphicFramePr>
        <p:xfrm>
          <a:off x="2378837" y="3846911"/>
          <a:ext cx="3676190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6190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Trends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傾向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36" name="Rectangle 117">
            <a:extLst>
              <a:ext uri="{FF2B5EF4-FFF2-40B4-BE49-F238E27FC236}">
                <a16:creationId xmlns:a16="http://schemas.microsoft.com/office/drawing/2014/main" id="{BE02D512-176F-EDD5-9124-16FAAC5A2D71}"/>
              </a:ext>
            </a:extLst>
          </p:cNvPr>
          <p:cNvSpPr/>
          <p:nvPr/>
        </p:nvSpPr>
        <p:spPr>
          <a:xfrm>
            <a:off x="2458117" y="4320627"/>
            <a:ext cx="3421553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88">
            <a:extLst>
              <a:ext uri="{FF2B5EF4-FFF2-40B4-BE49-F238E27FC236}">
                <a16:creationId xmlns:a16="http://schemas.microsoft.com/office/drawing/2014/main" id="{7751DC0A-0FD1-BCCA-159E-15AAEE290337}"/>
              </a:ext>
            </a:extLst>
          </p:cNvPr>
          <p:cNvSpPr txBox="1"/>
          <p:nvPr/>
        </p:nvSpPr>
        <p:spPr>
          <a:xfrm>
            <a:off x="2498168" y="5866129"/>
            <a:ext cx="3319656" cy="3537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ja-JP" sz="900" dirty="0"/>
              <a:t>Periods</a:t>
            </a:r>
            <a:r>
              <a:rPr lang="ja-JP" altLang="en-US" sz="900" dirty="0"/>
              <a:t> </a:t>
            </a:r>
            <a:endParaRPr lang="en-US" altLang="ja-JP" sz="900" dirty="0"/>
          </a:p>
          <a:p>
            <a:r>
              <a:rPr lang="ja-JP" altLang="en-US" sz="900" dirty="0">
                <a:solidFill>
                  <a:srgbClr val="0790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KPI</a:t>
            </a:r>
            <a:endParaRPr lang="en-US" sz="900" dirty="0"/>
          </a:p>
        </p:txBody>
      </p:sp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20D33BCF-CDE5-1C3C-8A71-D60499E31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312817"/>
              </p:ext>
            </p:extLst>
          </p:nvPr>
        </p:nvGraphicFramePr>
        <p:xfrm>
          <a:off x="6477460" y="3850284"/>
          <a:ext cx="3676190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6190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Correlation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相関係数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56" name="Rectangle 117">
            <a:extLst>
              <a:ext uri="{FF2B5EF4-FFF2-40B4-BE49-F238E27FC236}">
                <a16:creationId xmlns:a16="http://schemas.microsoft.com/office/drawing/2014/main" id="{A6DAC6B7-40D0-F110-0754-A057BACC8ABA}"/>
              </a:ext>
            </a:extLst>
          </p:cNvPr>
          <p:cNvSpPr/>
          <p:nvPr/>
        </p:nvSpPr>
        <p:spPr>
          <a:xfrm>
            <a:off x="6558070" y="4323886"/>
            <a:ext cx="3539948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TextBox 88">
            <a:extLst>
              <a:ext uri="{FF2B5EF4-FFF2-40B4-BE49-F238E27FC236}">
                <a16:creationId xmlns:a16="http://schemas.microsoft.com/office/drawing/2014/main" id="{E7EDC3E4-E431-F670-D478-30C313DDE440}"/>
              </a:ext>
            </a:extLst>
          </p:cNvPr>
          <p:cNvSpPr txBox="1"/>
          <p:nvPr/>
        </p:nvSpPr>
        <p:spPr>
          <a:xfrm>
            <a:off x="6596791" y="5792274"/>
            <a:ext cx="2722260" cy="4310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ja-JP" sz="900" dirty="0">
                <a:solidFill>
                  <a:srgbClr val="0790DC"/>
                </a:solidFill>
              </a:rPr>
              <a:t>                                               </a:t>
            </a:r>
            <a:r>
              <a:rPr lang="en-US" altLang="ja-JP" sz="900" dirty="0"/>
              <a:t>Factor2 </a:t>
            </a:r>
            <a:r>
              <a:rPr lang="en-US" altLang="ja-JP" sz="900" dirty="0">
                <a:solidFill>
                  <a:srgbClr val="0790DC"/>
                </a:solidFill>
              </a:rPr>
              <a:t>          </a:t>
            </a:r>
          </a:p>
          <a:p>
            <a:r>
              <a:rPr lang="ja-JP" altLang="en-US" sz="900" dirty="0">
                <a:solidFill>
                  <a:srgbClr val="0790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Group A</a:t>
            </a:r>
            <a:r>
              <a:rPr lang="ja-JP" altLang="en-US" sz="900" dirty="0"/>
              <a:t>　</a:t>
            </a:r>
            <a:r>
              <a:rPr lang="en-US" altLang="ja-JP" sz="900" dirty="0"/>
              <a:t> </a:t>
            </a:r>
            <a:r>
              <a:rPr lang="ja-JP" altLang="en-US" sz="900" dirty="0">
                <a:solidFill>
                  <a:schemeClr val="accent1">
                    <a:lumMod val="50000"/>
                  </a:schemeClr>
                </a:solidFill>
              </a:rPr>
              <a:t>●</a:t>
            </a:r>
            <a:r>
              <a:rPr lang="ja-JP" altLang="en-US" sz="900" dirty="0">
                <a:solidFill>
                  <a:srgbClr val="92D050"/>
                </a:solidFill>
              </a:rPr>
              <a:t> </a:t>
            </a:r>
            <a:r>
              <a:rPr lang="en-US" altLang="ja-JP" sz="900" dirty="0"/>
              <a:t>Group B</a:t>
            </a:r>
            <a:endParaRPr lang="en-US" sz="900" dirty="0"/>
          </a:p>
        </p:txBody>
      </p:sp>
      <p:graphicFrame>
        <p:nvGraphicFramePr>
          <p:cNvPr id="67" name="Table 4">
            <a:extLst>
              <a:ext uri="{FF2B5EF4-FFF2-40B4-BE49-F238E27FC236}">
                <a16:creationId xmlns:a16="http://schemas.microsoft.com/office/drawing/2014/main" id="{BFB42FAD-BFF8-B73A-6C42-D7B91BD95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739643"/>
              </p:ext>
            </p:extLst>
          </p:nvPr>
        </p:nvGraphicFramePr>
        <p:xfrm>
          <a:off x="2551295" y="4386097"/>
          <a:ext cx="3217968" cy="14145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224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3783687991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2224261338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3711642963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3355096761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946470011"/>
                    </a:ext>
                  </a:extLst>
                </a:gridCol>
              </a:tblGrid>
              <a:tr h="149829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252885"/>
                  </a:ext>
                </a:extLst>
              </a:tr>
              <a:tr h="149829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409988"/>
                  </a:ext>
                </a:extLst>
              </a:tr>
              <a:tr h="149829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11346"/>
                  </a:ext>
                </a:extLst>
              </a:tr>
              <a:tr h="149829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163566"/>
                  </a:ext>
                </a:extLst>
              </a:tr>
              <a:tr h="149829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149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149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3557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2020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2020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S2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2021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S1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2021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S2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2022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S1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2022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S2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2023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S1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2023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S2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sp>
        <p:nvSpPr>
          <p:cNvPr id="13" name="楕円 12">
            <a:extLst>
              <a:ext uri="{FF2B5EF4-FFF2-40B4-BE49-F238E27FC236}">
                <a16:creationId xmlns:a16="http://schemas.microsoft.com/office/drawing/2014/main" id="{E6A9E3BA-5584-0A82-3F87-B38C8B70CA75}"/>
              </a:ext>
            </a:extLst>
          </p:cNvPr>
          <p:cNvSpPr/>
          <p:nvPr/>
        </p:nvSpPr>
        <p:spPr>
          <a:xfrm>
            <a:off x="7897253" y="4770987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楕円 67">
            <a:extLst>
              <a:ext uri="{FF2B5EF4-FFF2-40B4-BE49-F238E27FC236}">
                <a16:creationId xmlns:a16="http://schemas.microsoft.com/office/drawing/2014/main" id="{2AB808AB-202B-C7BD-35B6-15EA7716BB67}"/>
              </a:ext>
            </a:extLst>
          </p:cNvPr>
          <p:cNvSpPr/>
          <p:nvPr/>
        </p:nvSpPr>
        <p:spPr>
          <a:xfrm>
            <a:off x="8081552" y="4923387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楕円 68">
            <a:extLst>
              <a:ext uri="{FF2B5EF4-FFF2-40B4-BE49-F238E27FC236}">
                <a16:creationId xmlns:a16="http://schemas.microsoft.com/office/drawing/2014/main" id="{F362B771-2E51-1F86-7FED-9821F32E5ACE}"/>
              </a:ext>
            </a:extLst>
          </p:cNvPr>
          <p:cNvSpPr/>
          <p:nvPr/>
        </p:nvSpPr>
        <p:spPr>
          <a:xfrm>
            <a:off x="8049653" y="5167938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楕円 69">
            <a:extLst>
              <a:ext uri="{FF2B5EF4-FFF2-40B4-BE49-F238E27FC236}">
                <a16:creationId xmlns:a16="http://schemas.microsoft.com/office/drawing/2014/main" id="{96FB6B0F-2891-39A9-4185-32005F1660BD}"/>
              </a:ext>
            </a:extLst>
          </p:cNvPr>
          <p:cNvSpPr/>
          <p:nvPr/>
        </p:nvSpPr>
        <p:spPr>
          <a:xfrm>
            <a:off x="8485590" y="4923387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楕円 70">
            <a:extLst>
              <a:ext uri="{FF2B5EF4-FFF2-40B4-BE49-F238E27FC236}">
                <a16:creationId xmlns:a16="http://schemas.microsoft.com/office/drawing/2014/main" id="{BDD0A45F-BC34-A44A-D344-F9EBB2D07FE0}"/>
              </a:ext>
            </a:extLst>
          </p:cNvPr>
          <p:cNvSpPr/>
          <p:nvPr/>
        </p:nvSpPr>
        <p:spPr>
          <a:xfrm>
            <a:off x="8336734" y="5252998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楕円 71">
            <a:extLst>
              <a:ext uri="{FF2B5EF4-FFF2-40B4-BE49-F238E27FC236}">
                <a16:creationId xmlns:a16="http://schemas.microsoft.com/office/drawing/2014/main" id="{1FA4BDF6-92CC-CC32-94A7-E385BF61F0A1}"/>
              </a:ext>
            </a:extLst>
          </p:cNvPr>
          <p:cNvSpPr/>
          <p:nvPr/>
        </p:nvSpPr>
        <p:spPr>
          <a:xfrm>
            <a:off x="7571186" y="4965918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楕円 72">
            <a:extLst>
              <a:ext uri="{FF2B5EF4-FFF2-40B4-BE49-F238E27FC236}">
                <a16:creationId xmlns:a16="http://schemas.microsoft.com/office/drawing/2014/main" id="{D6CB4B1F-D914-6DFC-60E3-6D719D3AF5C7}"/>
              </a:ext>
            </a:extLst>
          </p:cNvPr>
          <p:cNvSpPr/>
          <p:nvPr/>
        </p:nvSpPr>
        <p:spPr>
          <a:xfrm>
            <a:off x="8804566" y="4923387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楕円 73">
            <a:extLst>
              <a:ext uri="{FF2B5EF4-FFF2-40B4-BE49-F238E27FC236}">
                <a16:creationId xmlns:a16="http://schemas.microsoft.com/office/drawing/2014/main" id="{88324014-42B0-F0B7-8921-04158ACBF545}"/>
              </a:ext>
            </a:extLst>
          </p:cNvPr>
          <p:cNvSpPr/>
          <p:nvPr/>
        </p:nvSpPr>
        <p:spPr>
          <a:xfrm>
            <a:off x="8294204" y="4678836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楕円 74">
            <a:extLst>
              <a:ext uri="{FF2B5EF4-FFF2-40B4-BE49-F238E27FC236}">
                <a16:creationId xmlns:a16="http://schemas.microsoft.com/office/drawing/2014/main" id="{36BA7D2B-6EC1-CAE3-8E85-9A2FBA5F9FD5}"/>
              </a:ext>
            </a:extLst>
          </p:cNvPr>
          <p:cNvSpPr/>
          <p:nvPr/>
        </p:nvSpPr>
        <p:spPr>
          <a:xfrm>
            <a:off x="7751939" y="5306161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楕円 75">
            <a:extLst>
              <a:ext uri="{FF2B5EF4-FFF2-40B4-BE49-F238E27FC236}">
                <a16:creationId xmlns:a16="http://schemas.microsoft.com/office/drawing/2014/main" id="{12361547-FDCC-9AF8-24FF-DF9516B80181}"/>
              </a:ext>
            </a:extLst>
          </p:cNvPr>
          <p:cNvSpPr/>
          <p:nvPr/>
        </p:nvSpPr>
        <p:spPr>
          <a:xfrm>
            <a:off x="8676978" y="4732000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楕円 76">
            <a:extLst>
              <a:ext uri="{FF2B5EF4-FFF2-40B4-BE49-F238E27FC236}">
                <a16:creationId xmlns:a16="http://schemas.microsoft.com/office/drawing/2014/main" id="{4E315582-F895-34DF-1B22-0C9FD312F263}"/>
              </a:ext>
            </a:extLst>
          </p:cNvPr>
          <p:cNvSpPr/>
          <p:nvPr/>
        </p:nvSpPr>
        <p:spPr>
          <a:xfrm>
            <a:off x="8840011" y="4501624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楕円 77">
            <a:extLst>
              <a:ext uri="{FF2B5EF4-FFF2-40B4-BE49-F238E27FC236}">
                <a16:creationId xmlns:a16="http://schemas.microsoft.com/office/drawing/2014/main" id="{762F5E27-D9CB-4673-05E2-DA2FC13347F4}"/>
              </a:ext>
            </a:extLst>
          </p:cNvPr>
          <p:cNvSpPr/>
          <p:nvPr/>
        </p:nvSpPr>
        <p:spPr>
          <a:xfrm>
            <a:off x="9031399" y="4714277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楕円 78">
            <a:extLst>
              <a:ext uri="{FF2B5EF4-FFF2-40B4-BE49-F238E27FC236}">
                <a16:creationId xmlns:a16="http://schemas.microsoft.com/office/drawing/2014/main" id="{E1E27B90-EB9B-C5B0-9B84-4F66959637E2}"/>
              </a:ext>
            </a:extLst>
          </p:cNvPr>
          <p:cNvSpPr/>
          <p:nvPr/>
        </p:nvSpPr>
        <p:spPr>
          <a:xfrm>
            <a:off x="8691153" y="5171481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楕円 79">
            <a:extLst>
              <a:ext uri="{FF2B5EF4-FFF2-40B4-BE49-F238E27FC236}">
                <a16:creationId xmlns:a16="http://schemas.microsoft.com/office/drawing/2014/main" id="{95C02B24-E38C-ECF3-809A-CD81762D7F9A}"/>
              </a:ext>
            </a:extLst>
          </p:cNvPr>
          <p:cNvSpPr/>
          <p:nvPr/>
        </p:nvSpPr>
        <p:spPr>
          <a:xfrm>
            <a:off x="8556472" y="5334514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楕円 80">
            <a:extLst>
              <a:ext uri="{FF2B5EF4-FFF2-40B4-BE49-F238E27FC236}">
                <a16:creationId xmlns:a16="http://schemas.microsoft.com/office/drawing/2014/main" id="{9F04FA1B-A699-565A-8F55-D4E6E47DB06D}"/>
              </a:ext>
            </a:extLst>
          </p:cNvPr>
          <p:cNvSpPr/>
          <p:nvPr/>
        </p:nvSpPr>
        <p:spPr>
          <a:xfrm>
            <a:off x="8163068" y="5323881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楕円 81">
            <a:extLst>
              <a:ext uri="{FF2B5EF4-FFF2-40B4-BE49-F238E27FC236}">
                <a16:creationId xmlns:a16="http://schemas.microsoft.com/office/drawing/2014/main" id="{CA47B3DE-1C57-2F34-FE88-3B859F471844}"/>
              </a:ext>
            </a:extLst>
          </p:cNvPr>
          <p:cNvSpPr/>
          <p:nvPr/>
        </p:nvSpPr>
        <p:spPr>
          <a:xfrm>
            <a:off x="8886085" y="5270717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楕円 82">
            <a:extLst>
              <a:ext uri="{FF2B5EF4-FFF2-40B4-BE49-F238E27FC236}">
                <a16:creationId xmlns:a16="http://schemas.microsoft.com/office/drawing/2014/main" id="{D72BAA99-317A-A137-04F3-D1372298FF21}"/>
              </a:ext>
            </a:extLst>
          </p:cNvPr>
          <p:cNvSpPr/>
          <p:nvPr/>
        </p:nvSpPr>
        <p:spPr>
          <a:xfrm>
            <a:off x="8407615" y="5196289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楕円 83">
            <a:extLst>
              <a:ext uri="{FF2B5EF4-FFF2-40B4-BE49-F238E27FC236}">
                <a16:creationId xmlns:a16="http://schemas.microsoft.com/office/drawing/2014/main" id="{B3A1EF3C-261D-84AF-AB33-D38B8500ED50}"/>
              </a:ext>
            </a:extLst>
          </p:cNvPr>
          <p:cNvSpPr/>
          <p:nvPr/>
        </p:nvSpPr>
        <p:spPr>
          <a:xfrm>
            <a:off x="7939784" y="5430208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楕円 84">
            <a:extLst>
              <a:ext uri="{FF2B5EF4-FFF2-40B4-BE49-F238E27FC236}">
                <a16:creationId xmlns:a16="http://schemas.microsoft.com/office/drawing/2014/main" id="{0D08A210-CDC8-EF83-924C-EB294345FA24}"/>
              </a:ext>
            </a:extLst>
          </p:cNvPr>
          <p:cNvSpPr/>
          <p:nvPr/>
        </p:nvSpPr>
        <p:spPr>
          <a:xfrm>
            <a:off x="8322554" y="5462108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楕円 85">
            <a:extLst>
              <a:ext uri="{FF2B5EF4-FFF2-40B4-BE49-F238E27FC236}">
                <a16:creationId xmlns:a16="http://schemas.microsoft.com/office/drawing/2014/main" id="{836D652D-B6A5-B3EC-05A5-5DD0CE11E18D}"/>
              </a:ext>
            </a:extLst>
          </p:cNvPr>
          <p:cNvSpPr/>
          <p:nvPr/>
        </p:nvSpPr>
        <p:spPr>
          <a:xfrm>
            <a:off x="8801022" y="5440841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楕円 86">
            <a:extLst>
              <a:ext uri="{FF2B5EF4-FFF2-40B4-BE49-F238E27FC236}">
                <a16:creationId xmlns:a16="http://schemas.microsoft.com/office/drawing/2014/main" id="{63D16630-96D0-E58C-7A97-A1DE7DC04FFA}"/>
              </a:ext>
            </a:extLst>
          </p:cNvPr>
          <p:cNvSpPr/>
          <p:nvPr/>
        </p:nvSpPr>
        <p:spPr>
          <a:xfrm>
            <a:off x="8843553" y="5323881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TextBox 88">
            <a:extLst>
              <a:ext uri="{FF2B5EF4-FFF2-40B4-BE49-F238E27FC236}">
                <a16:creationId xmlns:a16="http://schemas.microsoft.com/office/drawing/2014/main" id="{8664C817-F004-5026-EFDD-F0D79C7724DD}"/>
              </a:ext>
            </a:extLst>
          </p:cNvPr>
          <p:cNvSpPr txBox="1"/>
          <p:nvPr/>
        </p:nvSpPr>
        <p:spPr>
          <a:xfrm>
            <a:off x="6583295" y="4492099"/>
            <a:ext cx="173857" cy="110642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ts val="900"/>
              </a:lnSpc>
            </a:pPr>
            <a:endParaRPr lang="en-US" altLang="ja-JP" sz="900" dirty="0">
              <a:solidFill>
                <a:srgbClr val="0790DC"/>
              </a:solidFill>
            </a:endParaRP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F</a:t>
            </a: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a</a:t>
            </a: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c</a:t>
            </a: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t</a:t>
            </a: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o</a:t>
            </a: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r</a:t>
            </a: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1</a:t>
            </a:r>
          </a:p>
        </p:txBody>
      </p: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B52A9EF5-88A6-FEB4-5D2A-6A955C1D1453}"/>
              </a:ext>
            </a:extLst>
          </p:cNvPr>
          <p:cNvCxnSpPr>
            <a:cxnSpLocks/>
          </p:cNvCxnSpPr>
          <p:nvPr/>
        </p:nvCxnSpPr>
        <p:spPr>
          <a:xfrm flipV="1">
            <a:off x="7571186" y="4627578"/>
            <a:ext cx="1767822" cy="67402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653D4719-F614-B757-6E73-190EAB681D50}"/>
              </a:ext>
            </a:extLst>
          </p:cNvPr>
          <p:cNvCxnSpPr>
            <a:cxnSpLocks/>
          </p:cNvCxnSpPr>
          <p:nvPr/>
        </p:nvCxnSpPr>
        <p:spPr>
          <a:xfrm flipV="1">
            <a:off x="7491494" y="5354773"/>
            <a:ext cx="1928124" cy="54161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24">
            <a:extLst>
              <a:ext uri="{FF2B5EF4-FFF2-40B4-BE49-F238E27FC236}">
                <a16:creationId xmlns:a16="http://schemas.microsoft.com/office/drawing/2014/main" id="{7C3B65DE-CAC2-32CA-CA6D-87230E01728F}"/>
              </a:ext>
            </a:extLst>
          </p:cNvPr>
          <p:cNvSpPr/>
          <p:nvPr/>
        </p:nvSpPr>
        <p:spPr>
          <a:xfrm>
            <a:off x="762861" y="1632041"/>
            <a:ext cx="1436488" cy="460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02" name="Table 4">
            <a:extLst>
              <a:ext uri="{FF2B5EF4-FFF2-40B4-BE49-F238E27FC236}">
                <a16:creationId xmlns:a16="http://schemas.microsoft.com/office/drawing/2014/main" id="{9DDDEDEA-5148-8577-8E10-BCC774F75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577241"/>
              </p:ext>
            </p:extLst>
          </p:nvPr>
        </p:nvGraphicFramePr>
        <p:xfrm>
          <a:off x="856677" y="1733998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Year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年度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2020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03" name="Table 4">
            <a:extLst>
              <a:ext uri="{FF2B5EF4-FFF2-40B4-BE49-F238E27FC236}">
                <a16:creationId xmlns:a16="http://schemas.microsoft.com/office/drawing/2014/main" id="{A9A58D18-B638-EA24-9FD0-141AE7D83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447798"/>
              </p:ext>
            </p:extLst>
          </p:nvPr>
        </p:nvGraphicFramePr>
        <p:xfrm>
          <a:off x="856677" y="23845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Semester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学期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秋学期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106" name="Straight Connector 56">
            <a:extLst>
              <a:ext uri="{FF2B5EF4-FFF2-40B4-BE49-F238E27FC236}">
                <a16:creationId xmlns:a16="http://schemas.microsoft.com/office/drawing/2014/main" id="{0BC16EA6-1A5F-4557-188A-4EBA7FCDC4D0}"/>
              </a:ext>
            </a:extLst>
          </p:cNvPr>
          <p:cNvCxnSpPr/>
          <p:nvPr/>
        </p:nvCxnSpPr>
        <p:spPr>
          <a:xfrm>
            <a:off x="876911" y="3135324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7" name="Table 4">
            <a:extLst>
              <a:ext uri="{FF2B5EF4-FFF2-40B4-BE49-F238E27FC236}">
                <a16:creationId xmlns:a16="http://schemas.microsoft.com/office/drawing/2014/main" id="{33949C12-2160-A911-6A5D-F4338E360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081435"/>
              </p:ext>
            </p:extLst>
          </p:nvPr>
        </p:nvGraphicFramePr>
        <p:xfrm>
          <a:off x="856677" y="3879912"/>
          <a:ext cx="1248857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885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Class Info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科目情報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08" name="Table 4">
            <a:extLst>
              <a:ext uri="{FF2B5EF4-FFF2-40B4-BE49-F238E27FC236}">
                <a16:creationId xmlns:a16="http://schemas.microsoft.com/office/drawing/2014/main" id="{07996C25-1BF8-801C-1173-058FD93591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277238"/>
              </p:ext>
            </p:extLst>
          </p:nvPr>
        </p:nvGraphicFramePr>
        <p:xfrm>
          <a:off x="856677" y="3287814"/>
          <a:ext cx="1248857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885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School Info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学校情報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10" name="Table 4">
            <a:extLst>
              <a:ext uri="{FF2B5EF4-FFF2-40B4-BE49-F238E27FC236}">
                <a16:creationId xmlns:a16="http://schemas.microsoft.com/office/drawing/2014/main" id="{F3D7AE1D-B52B-53DC-CB52-1D16BC95B3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678197"/>
              </p:ext>
            </p:extLst>
          </p:nvPr>
        </p:nvGraphicFramePr>
        <p:xfrm>
          <a:off x="856677" y="4476875"/>
          <a:ext cx="1248857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885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Student Info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学生情報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11" name="Table 4">
            <a:extLst>
              <a:ext uri="{FF2B5EF4-FFF2-40B4-BE49-F238E27FC236}">
                <a16:creationId xmlns:a16="http://schemas.microsoft.com/office/drawing/2014/main" id="{65981992-DE4F-629F-057D-905A09B8C5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080282"/>
              </p:ext>
            </p:extLst>
          </p:nvPr>
        </p:nvGraphicFramePr>
        <p:xfrm>
          <a:off x="851220" y="5088517"/>
          <a:ext cx="1248857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885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Questionnaire 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調査情報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9172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">
            <a:extLst>
              <a:ext uri="{FF2B5EF4-FFF2-40B4-BE49-F238E27FC236}">
                <a16:creationId xmlns:a16="http://schemas.microsoft.com/office/drawing/2014/main" id="{1D87DEE5-4AC0-46C1-1C1C-FA63A7F9B693}"/>
              </a:ext>
            </a:extLst>
          </p:cNvPr>
          <p:cNvSpPr/>
          <p:nvPr/>
        </p:nvSpPr>
        <p:spPr>
          <a:xfrm>
            <a:off x="4843727" y="4057199"/>
            <a:ext cx="1124607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86827DE7-05F4-CD7A-9B0E-B211FA7005C3}"/>
              </a:ext>
            </a:extLst>
          </p:cNvPr>
          <p:cNvSpPr/>
          <p:nvPr/>
        </p:nvSpPr>
        <p:spPr>
          <a:xfrm>
            <a:off x="230871" y="4047452"/>
            <a:ext cx="1154185" cy="2374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26E39FDD-EC00-A8D8-095A-840E7A3359C8}"/>
              </a:ext>
            </a:extLst>
          </p:cNvPr>
          <p:cNvSpPr/>
          <p:nvPr/>
        </p:nvSpPr>
        <p:spPr>
          <a:xfrm>
            <a:off x="1471331" y="4048365"/>
            <a:ext cx="3264753" cy="23731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7">
            <a:extLst>
              <a:ext uri="{FF2B5EF4-FFF2-40B4-BE49-F238E27FC236}">
                <a16:creationId xmlns:a16="http://schemas.microsoft.com/office/drawing/2014/main" id="{3CA8B61E-6A99-031B-0199-757C5890011C}"/>
              </a:ext>
            </a:extLst>
          </p:cNvPr>
          <p:cNvSpPr txBox="1"/>
          <p:nvPr/>
        </p:nvSpPr>
        <p:spPr>
          <a:xfrm>
            <a:off x="4877608" y="6156180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38" name="TextBox 9">
            <a:extLst>
              <a:ext uri="{FF2B5EF4-FFF2-40B4-BE49-F238E27FC236}">
                <a16:creationId xmlns:a16="http://schemas.microsoft.com/office/drawing/2014/main" id="{D02389DD-97EF-70F4-663B-1C8ADB9F901B}"/>
              </a:ext>
            </a:extLst>
          </p:cNvPr>
          <p:cNvSpPr txBox="1"/>
          <p:nvPr/>
        </p:nvSpPr>
        <p:spPr>
          <a:xfrm>
            <a:off x="1552575" y="6127937"/>
            <a:ext cx="3134920" cy="1877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39" name="TextBox 11">
            <a:extLst>
              <a:ext uri="{FF2B5EF4-FFF2-40B4-BE49-F238E27FC236}">
                <a16:creationId xmlns:a16="http://schemas.microsoft.com/office/drawing/2014/main" id="{2DC495B4-EF68-3E55-8816-7E93D9DE5A54}"/>
              </a:ext>
            </a:extLst>
          </p:cNvPr>
          <p:cNvSpPr txBox="1"/>
          <p:nvPr/>
        </p:nvSpPr>
        <p:spPr>
          <a:xfrm>
            <a:off x="282092" y="6127936"/>
            <a:ext cx="965684" cy="2116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41" name="TextBox 15">
            <a:extLst>
              <a:ext uri="{FF2B5EF4-FFF2-40B4-BE49-F238E27FC236}">
                <a16:creationId xmlns:a16="http://schemas.microsoft.com/office/drawing/2014/main" id="{ED5F592A-D46A-CCA0-8A11-6553A4458515}"/>
              </a:ext>
            </a:extLst>
          </p:cNvPr>
          <p:cNvSpPr txBox="1"/>
          <p:nvPr/>
        </p:nvSpPr>
        <p:spPr>
          <a:xfrm>
            <a:off x="227381" y="4041591"/>
            <a:ext cx="1166296" cy="1877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42" name="TextBox 17">
            <a:extLst>
              <a:ext uri="{FF2B5EF4-FFF2-40B4-BE49-F238E27FC236}">
                <a16:creationId xmlns:a16="http://schemas.microsoft.com/office/drawing/2014/main" id="{3ECF4C41-F60A-13B2-F740-ABF4759DD294}"/>
              </a:ext>
            </a:extLst>
          </p:cNvPr>
          <p:cNvSpPr txBox="1"/>
          <p:nvPr/>
        </p:nvSpPr>
        <p:spPr>
          <a:xfrm>
            <a:off x="1479952" y="4041592"/>
            <a:ext cx="3264753" cy="1877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43" name="TextBox 19">
            <a:extLst>
              <a:ext uri="{FF2B5EF4-FFF2-40B4-BE49-F238E27FC236}">
                <a16:creationId xmlns:a16="http://schemas.microsoft.com/office/drawing/2014/main" id="{BC39C0C5-FDD2-1548-EF97-8187130CFD1B}"/>
              </a:ext>
            </a:extLst>
          </p:cNvPr>
          <p:cNvSpPr txBox="1"/>
          <p:nvPr/>
        </p:nvSpPr>
        <p:spPr>
          <a:xfrm>
            <a:off x="4842349" y="4035506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44" name="TextBox 27">
            <a:extLst>
              <a:ext uri="{FF2B5EF4-FFF2-40B4-BE49-F238E27FC236}">
                <a16:creationId xmlns:a16="http://schemas.microsoft.com/office/drawing/2014/main" id="{A6E45C4C-94D5-9759-FE4B-6010EA40AA7A}"/>
              </a:ext>
            </a:extLst>
          </p:cNvPr>
          <p:cNvSpPr txBox="1"/>
          <p:nvPr/>
        </p:nvSpPr>
        <p:spPr>
          <a:xfrm>
            <a:off x="218165" y="3810229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45" name="Picture 29">
            <a:extLst>
              <a:ext uri="{FF2B5EF4-FFF2-40B4-BE49-F238E27FC236}">
                <a16:creationId xmlns:a16="http://schemas.microsoft.com/office/drawing/2014/main" id="{B7230EAF-0573-C5DC-97C1-88C2AA3CF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342" y="4437741"/>
            <a:ext cx="350434" cy="333340"/>
          </a:xfrm>
          <a:prstGeom prst="rect">
            <a:avLst/>
          </a:prstGeom>
        </p:spPr>
      </p:pic>
      <p:pic>
        <p:nvPicPr>
          <p:cNvPr id="47" name="Picture 33">
            <a:extLst>
              <a:ext uri="{FF2B5EF4-FFF2-40B4-BE49-F238E27FC236}">
                <a16:creationId xmlns:a16="http://schemas.microsoft.com/office/drawing/2014/main" id="{72F26AA8-F4FF-FEF3-1B33-081054881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84" y="5380285"/>
            <a:ext cx="350434" cy="333340"/>
          </a:xfrm>
          <a:prstGeom prst="rect">
            <a:avLst/>
          </a:prstGeom>
        </p:spPr>
      </p:pic>
      <p:sp>
        <p:nvSpPr>
          <p:cNvPr id="49" name="TextBox 43">
            <a:extLst>
              <a:ext uri="{FF2B5EF4-FFF2-40B4-BE49-F238E27FC236}">
                <a16:creationId xmlns:a16="http://schemas.microsoft.com/office/drawing/2014/main" id="{CF125686-112C-67C2-79E6-C67BDFD46A0F}"/>
              </a:ext>
            </a:extLst>
          </p:cNvPr>
          <p:cNvSpPr txBox="1"/>
          <p:nvPr/>
        </p:nvSpPr>
        <p:spPr>
          <a:xfrm>
            <a:off x="5023404" y="4831641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8377EDF-80DA-49B6-CBBA-2B6547408C32}"/>
              </a:ext>
            </a:extLst>
          </p:cNvPr>
          <p:cNvSpPr txBox="1"/>
          <p:nvPr/>
        </p:nvSpPr>
        <p:spPr>
          <a:xfrm>
            <a:off x="2954858" y="4868201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Synapse</a:t>
            </a:r>
          </a:p>
          <a:p>
            <a:pPr algn="ctr"/>
            <a:r>
              <a:rPr lang="en-US" sz="900" dirty="0"/>
              <a:t> Analytics</a:t>
            </a:r>
          </a:p>
        </p:txBody>
      </p:sp>
      <p:sp>
        <p:nvSpPr>
          <p:cNvPr id="53" name="TextBox 55">
            <a:extLst>
              <a:ext uri="{FF2B5EF4-FFF2-40B4-BE49-F238E27FC236}">
                <a16:creationId xmlns:a16="http://schemas.microsoft.com/office/drawing/2014/main" id="{FCAE36D3-D5FF-C58A-DA56-264796553A16}"/>
              </a:ext>
            </a:extLst>
          </p:cNvPr>
          <p:cNvSpPr txBox="1"/>
          <p:nvPr/>
        </p:nvSpPr>
        <p:spPr>
          <a:xfrm>
            <a:off x="520029" y="5774185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  <a:p>
            <a:pPr algn="ctr"/>
            <a:r>
              <a:rPr lang="en-US" sz="900" dirty="0"/>
              <a:t>Desktop</a:t>
            </a:r>
          </a:p>
        </p:txBody>
      </p:sp>
      <p:sp>
        <p:nvSpPr>
          <p:cNvPr id="54" name="TextBox 63">
            <a:extLst>
              <a:ext uri="{FF2B5EF4-FFF2-40B4-BE49-F238E27FC236}">
                <a16:creationId xmlns:a16="http://schemas.microsoft.com/office/drawing/2014/main" id="{C49EE554-7C69-0370-C6A3-5DCDDCE8F912}"/>
              </a:ext>
            </a:extLst>
          </p:cNvPr>
          <p:cNvSpPr txBox="1"/>
          <p:nvPr/>
        </p:nvSpPr>
        <p:spPr>
          <a:xfrm>
            <a:off x="3920858" y="4863088"/>
            <a:ext cx="595366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</a:t>
            </a:r>
          </a:p>
          <a:p>
            <a:pPr algn="ctr"/>
            <a:r>
              <a:rPr lang="en-US" sz="900" dirty="0"/>
              <a:t>AutoML</a:t>
            </a:r>
          </a:p>
        </p:txBody>
      </p:sp>
      <p:pic>
        <p:nvPicPr>
          <p:cNvPr id="57" name="Picture 4" descr="Azure Machine Learning | element61">
            <a:extLst>
              <a:ext uri="{FF2B5EF4-FFF2-40B4-BE49-F238E27FC236}">
                <a16:creationId xmlns:a16="http://schemas.microsoft.com/office/drawing/2014/main" id="{3D3949EE-5ADA-C606-1E24-E7E9E6F4D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808" y="4383379"/>
            <a:ext cx="365050" cy="39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81">
            <a:extLst>
              <a:ext uri="{FF2B5EF4-FFF2-40B4-BE49-F238E27FC236}">
                <a16:creationId xmlns:a16="http://schemas.microsoft.com/office/drawing/2014/main" id="{36868657-CAA3-3E74-53C7-A429EE9F741E}"/>
              </a:ext>
            </a:extLst>
          </p:cNvPr>
          <p:cNvSpPr txBox="1"/>
          <p:nvPr/>
        </p:nvSpPr>
        <p:spPr>
          <a:xfrm>
            <a:off x="550060" y="5100729"/>
            <a:ext cx="515974" cy="17195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Git</a:t>
            </a:r>
          </a:p>
        </p:txBody>
      </p:sp>
      <p:sp>
        <p:nvSpPr>
          <p:cNvPr id="62" name="TextBox 38">
            <a:extLst>
              <a:ext uri="{FF2B5EF4-FFF2-40B4-BE49-F238E27FC236}">
                <a16:creationId xmlns:a16="http://schemas.microsoft.com/office/drawing/2014/main" id="{83E87FC3-791F-84C2-1B6C-BAFF37F3F3C5}"/>
              </a:ext>
            </a:extLst>
          </p:cNvPr>
          <p:cNvSpPr txBox="1"/>
          <p:nvPr/>
        </p:nvSpPr>
        <p:spPr>
          <a:xfrm>
            <a:off x="1644478" y="4945710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  <a:p>
            <a:pPr algn="ctr"/>
            <a:r>
              <a:rPr lang="en-US" sz="900" dirty="0"/>
              <a:t>Storage</a:t>
            </a:r>
          </a:p>
        </p:txBody>
      </p:sp>
      <p:pic>
        <p:nvPicPr>
          <p:cNvPr id="2050" name="Picture 2" descr="Azure Synapse Analytics (@Azure_Synapse) / Twitter">
            <a:extLst>
              <a:ext uri="{FF2B5EF4-FFF2-40B4-BE49-F238E27FC236}">
                <a16:creationId xmlns:a16="http://schemas.microsoft.com/office/drawing/2014/main" id="{83A542D4-4AD1-2DA3-1717-3A7C191807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8" t="18888" r="19334" b="18327"/>
          <a:stretch/>
        </p:blipFill>
        <p:spPr bwMode="auto">
          <a:xfrm>
            <a:off x="2954858" y="4360036"/>
            <a:ext cx="433847" cy="47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it - Logo Downloads">
            <a:extLst>
              <a:ext uri="{FF2B5EF4-FFF2-40B4-BE49-F238E27FC236}">
                <a16:creationId xmlns:a16="http://schemas.microsoft.com/office/drawing/2014/main" id="{3C600ED0-DD8F-C12B-443A-BBDABA71D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75" y="4528213"/>
            <a:ext cx="492967" cy="49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48" name="表 2048">
            <a:extLst>
              <a:ext uri="{FF2B5EF4-FFF2-40B4-BE49-F238E27FC236}">
                <a16:creationId xmlns:a16="http://schemas.microsoft.com/office/drawing/2014/main" id="{BE2DA498-8DD9-7425-2875-991609B14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951919"/>
              </p:ext>
            </p:extLst>
          </p:nvPr>
        </p:nvGraphicFramePr>
        <p:xfrm>
          <a:off x="1866900" y="5591531"/>
          <a:ext cx="2587389" cy="4041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2463">
                  <a:extLst>
                    <a:ext uri="{9D8B030D-6E8A-4147-A177-3AD203B41FA5}">
                      <a16:colId xmlns:a16="http://schemas.microsoft.com/office/drawing/2014/main" val="1749797874"/>
                    </a:ext>
                  </a:extLst>
                </a:gridCol>
                <a:gridCol w="862463">
                  <a:extLst>
                    <a:ext uri="{9D8B030D-6E8A-4147-A177-3AD203B41FA5}">
                      <a16:colId xmlns:a16="http://schemas.microsoft.com/office/drawing/2014/main" val="480478656"/>
                    </a:ext>
                  </a:extLst>
                </a:gridCol>
                <a:gridCol w="862463">
                  <a:extLst>
                    <a:ext uri="{9D8B030D-6E8A-4147-A177-3AD203B41FA5}">
                      <a16:colId xmlns:a16="http://schemas.microsoft.com/office/drawing/2014/main" val="4014650454"/>
                    </a:ext>
                  </a:extLst>
                </a:gridCol>
              </a:tblGrid>
              <a:tr h="404104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Bronze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Silver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Gold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0197601"/>
                  </a:ext>
                </a:extLst>
              </a:tr>
            </a:tbl>
          </a:graphicData>
        </a:graphic>
      </p:graphicFrame>
      <p:cxnSp>
        <p:nvCxnSpPr>
          <p:cNvPr id="2051" name="直線矢印コネクタ 2050">
            <a:extLst>
              <a:ext uri="{FF2B5EF4-FFF2-40B4-BE49-F238E27FC236}">
                <a16:creationId xmlns:a16="http://schemas.microsoft.com/office/drawing/2014/main" id="{44AD568D-EC56-ACE6-5460-B6C64C7060E3}"/>
              </a:ext>
            </a:extLst>
          </p:cNvPr>
          <p:cNvCxnSpPr/>
          <p:nvPr/>
        </p:nvCxnSpPr>
        <p:spPr>
          <a:xfrm>
            <a:off x="3533125" y="4642513"/>
            <a:ext cx="40678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01D2EA4A-5389-09A5-E9ED-660A0661E324}"/>
              </a:ext>
            </a:extLst>
          </p:cNvPr>
          <p:cNvCxnSpPr>
            <a:cxnSpLocks/>
          </p:cNvCxnSpPr>
          <p:nvPr/>
        </p:nvCxnSpPr>
        <p:spPr>
          <a:xfrm flipV="1">
            <a:off x="2437481" y="5222182"/>
            <a:ext cx="306168" cy="2064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38DAC5F8-21FC-89D0-0D4E-89C75D8901DE}"/>
              </a:ext>
            </a:extLst>
          </p:cNvPr>
          <p:cNvCxnSpPr>
            <a:cxnSpLocks/>
          </p:cNvCxnSpPr>
          <p:nvPr/>
        </p:nvCxnSpPr>
        <p:spPr>
          <a:xfrm flipV="1">
            <a:off x="3149910" y="5202404"/>
            <a:ext cx="0" cy="2605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2" descr="Importing Data into Azure Data Lake Storage Gen2">
            <a:extLst>
              <a:ext uri="{FF2B5EF4-FFF2-40B4-BE49-F238E27FC236}">
                <a16:creationId xmlns:a16="http://schemas.microsoft.com/office/drawing/2014/main" id="{11CF2BE2-F56F-8F08-0293-0F5B171160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9" r="25294"/>
          <a:stretch/>
        </p:blipFill>
        <p:spPr bwMode="auto">
          <a:xfrm>
            <a:off x="1735860" y="5300073"/>
            <a:ext cx="362892" cy="39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A06DA149-CB6F-99F7-8059-4A73418BE6B7}"/>
              </a:ext>
            </a:extLst>
          </p:cNvPr>
          <p:cNvCxnSpPr>
            <a:cxnSpLocks/>
          </p:cNvCxnSpPr>
          <p:nvPr/>
        </p:nvCxnSpPr>
        <p:spPr>
          <a:xfrm flipH="1" flipV="1">
            <a:off x="3682188" y="5230483"/>
            <a:ext cx="296470" cy="2043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1" name="図 2060">
            <a:extLst>
              <a:ext uri="{FF2B5EF4-FFF2-40B4-BE49-F238E27FC236}">
                <a16:creationId xmlns:a16="http://schemas.microsoft.com/office/drawing/2014/main" id="{ED277684-7BD6-2A0C-0099-67A613ED08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165" y="29855"/>
            <a:ext cx="5777661" cy="3735587"/>
          </a:xfrm>
          <a:prstGeom prst="rect">
            <a:avLst/>
          </a:prstGeom>
        </p:spPr>
      </p:pic>
      <p:sp>
        <p:nvSpPr>
          <p:cNvPr id="2062" name="矢印: 右 2061">
            <a:extLst>
              <a:ext uri="{FF2B5EF4-FFF2-40B4-BE49-F238E27FC236}">
                <a16:creationId xmlns:a16="http://schemas.microsoft.com/office/drawing/2014/main" id="{BB720E06-89F7-ED4F-0937-10FEE900BAB9}"/>
              </a:ext>
            </a:extLst>
          </p:cNvPr>
          <p:cNvSpPr/>
          <p:nvPr/>
        </p:nvSpPr>
        <p:spPr>
          <a:xfrm>
            <a:off x="1735860" y="4413267"/>
            <a:ext cx="1007789" cy="357814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Ingest</a:t>
            </a:r>
          </a:p>
        </p:txBody>
      </p:sp>
      <p:pic>
        <p:nvPicPr>
          <p:cNvPr id="2064" name="Picture 8" descr="Accelerate Innovation By Unifying Data Science, Engineering - Delta Lake Clipart (733x672), Png Download">
            <a:extLst>
              <a:ext uri="{FF2B5EF4-FFF2-40B4-BE49-F238E27FC236}">
                <a16:creationId xmlns:a16="http://schemas.microsoft.com/office/drawing/2014/main" id="{837C7A1B-36AC-9A7F-DE9D-8F90EFBC2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150" y="5456378"/>
            <a:ext cx="329933" cy="25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8" descr="Accelerate Innovation By Unifying Data Science, Engineering - Delta Lake Clipart (733x672), Png Download">
            <a:extLst>
              <a:ext uri="{FF2B5EF4-FFF2-40B4-BE49-F238E27FC236}">
                <a16:creationId xmlns:a16="http://schemas.microsoft.com/office/drawing/2014/main" id="{4701851C-F26A-F7FD-6244-E6EE80CFD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784" y="5451468"/>
            <a:ext cx="329933" cy="25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45905F6-CB5A-BAD3-822E-E3AD094812CB}"/>
              </a:ext>
            </a:extLst>
          </p:cNvPr>
          <p:cNvSpPr txBox="1"/>
          <p:nvPr/>
        </p:nvSpPr>
        <p:spPr>
          <a:xfrm>
            <a:off x="6322422" y="418011"/>
            <a:ext cx="5638707" cy="52758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ソリューション：</a:t>
            </a:r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・学生・教員評価のシステム化に基づいて 、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PDCA</a:t>
            </a:r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改善のサイクルがスムーズに移行し、早める</a:t>
            </a:r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lang="ja-JP" altLang="en-US" sz="1200" b="0" i="0" dirty="0"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人人の学生の成績、個性、 特色に応じて指導・学習支援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の最適化</a:t>
            </a:r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lang="ja-JP" altLang="en-US" sz="1200" b="0" i="0" dirty="0"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採用ニーズの変化に合わせてカリキュラムを提供する学習支援する</a:t>
            </a:r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お客様情報：日本の一流大学</a:t>
            </a:r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Solutions: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Improve and speed up PDCA cycle by preparing faculty and student evaluation system.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Understand student performance, characteristics and needs to provide best learning support.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Provide most suitable curriculum that meets changing job market.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Client: Leading University in Japan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77988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5263" y="261337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APP ANALYTICS REPORT </a:t>
            </a:r>
            <a:r>
              <a:rPr lang="ja-JP" altLang="en-US" sz="1600" dirty="0">
                <a:solidFill>
                  <a:schemeClr val="bg1"/>
                </a:solidFill>
              </a:rPr>
              <a:t>アプリ分析レポート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066513"/>
              </p:ext>
            </p:extLst>
          </p:nvPr>
        </p:nvGraphicFramePr>
        <p:xfrm>
          <a:off x="2064564" y="1035078"/>
          <a:ext cx="827958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491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29881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89738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76982918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App Performance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Analysis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アプリパフォーマンス分析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Funnel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ファネル分析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Channel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チャンネル分析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Monetize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収益化分析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EEF5347C-5575-46CA-9B5D-287EC569B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21091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App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アプリ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/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8C7E71-D7C0-4ACA-BA35-30FFFEC1C5FA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/>
        </p:nvGraphicFramePr>
        <p:xfrm>
          <a:off x="638193" y="403032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47333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30740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5263" y="261337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CUSTOMER RETENSION REPORT </a:t>
            </a:r>
            <a:r>
              <a:rPr lang="ja-JP" altLang="en-US" sz="1600" dirty="0">
                <a:solidFill>
                  <a:schemeClr val="bg1"/>
                </a:solidFill>
              </a:rPr>
              <a:t>新規顧客獲得・顧客維持レポート</a:t>
            </a:r>
            <a:r>
              <a:rPr lang="en-US" altLang="ja-JP" sz="1600" dirty="0">
                <a:solidFill>
                  <a:schemeClr val="bg1"/>
                </a:solidFill>
              </a:rPr>
              <a:t>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334914"/>
              </p:ext>
            </p:extLst>
          </p:nvPr>
        </p:nvGraphicFramePr>
        <p:xfrm>
          <a:off x="2064564" y="1035078"/>
          <a:ext cx="8222435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039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414842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4968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226796003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776982918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Retention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顧客維持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Churn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チャーン分析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Action Plan 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行動計画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Action Tracking</a:t>
                      </a:r>
                    </a:p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EEF5347C-5575-46CA-9B5D-287EC569B975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/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8C7E71-D7C0-4ACA-BA35-30FFFEC1C5FA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/>
        </p:nvGraphicFramePr>
        <p:xfrm>
          <a:off x="638193" y="403032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92" name="Rectangle 91">
            <a:extLst>
              <a:ext uri="{FF2B5EF4-FFF2-40B4-BE49-F238E27FC236}">
                <a16:creationId xmlns:a16="http://schemas.microsoft.com/office/drawing/2014/main" id="{14497876-8042-40D4-B389-4778114661C8}"/>
              </a:ext>
            </a:extLst>
          </p:cNvPr>
          <p:cNvSpPr/>
          <p:nvPr/>
        </p:nvSpPr>
        <p:spPr>
          <a:xfrm>
            <a:off x="6905155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507DF04-E1BF-48C3-9DBE-7D555A75C941}"/>
              </a:ext>
            </a:extLst>
          </p:cNvPr>
          <p:cNvGrpSpPr/>
          <p:nvPr/>
        </p:nvGrpSpPr>
        <p:grpSpPr>
          <a:xfrm>
            <a:off x="7110352" y="2457768"/>
            <a:ext cx="1907502" cy="283146"/>
            <a:chOff x="8243071" y="2181497"/>
            <a:chExt cx="2098252" cy="311461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3CB33F15-D153-4B2D-BE9C-C0C1F1AB5033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2EA0EFE-23A9-4956-AEE0-05C8B9A3E2D1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2DCD1905-931A-4727-9A09-1BB5E0B4A46D}"/>
              </a:ext>
            </a:extLst>
          </p:cNvPr>
          <p:cNvSpPr/>
          <p:nvPr/>
        </p:nvSpPr>
        <p:spPr>
          <a:xfrm>
            <a:off x="4484086" y="1684576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4672C9A-044D-4C8F-94D0-79A66EB557A9}"/>
              </a:ext>
            </a:extLst>
          </p:cNvPr>
          <p:cNvGrpSpPr/>
          <p:nvPr/>
        </p:nvGrpSpPr>
        <p:grpSpPr>
          <a:xfrm>
            <a:off x="4689283" y="2457768"/>
            <a:ext cx="1907502" cy="283146"/>
            <a:chOff x="8243071" y="2181497"/>
            <a:chExt cx="2098252" cy="311461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180E849-9C30-4F68-B00D-6B7A71EDFE30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CB9A5466-EEB3-435F-9BD5-7B8E33747574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 </a:t>
              </a:r>
              <a:r>
                <a:rPr lang="en-US" sz="1600" dirty="0">
                  <a:solidFill>
                    <a:schemeClr val="tx1"/>
                  </a:solidFill>
                </a:rPr>
                <a:t>2.5K</a:t>
              </a:r>
            </a:p>
          </p:txBody>
        </p:sp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15C5C8A-FDD1-4156-BEC4-3D48C6368864}"/>
              </a:ext>
            </a:extLst>
          </p:cNvPr>
          <p:cNvSpPr/>
          <p:nvPr/>
        </p:nvSpPr>
        <p:spPr>
          <a:xfrm>
            <a:off x="2082131" y="1655090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Churn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解約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2976423-5DC5-4B96-A1F5-D2CCBC79E2DB}"/>
              </a:ext>
            </a:extLst>
          </p:cNvPr>
          <p:cNvGrpSpPr/>
          <p:nvPr/>
        </p:nvGrpSpPr>
        <p:grpSpPr>
          <a:xfrm>
            <a:off x="2287328" y="2457768"/>
            <a:ext cx="1907502" cy="283146"/>
            <a:chOff x="8243071" y="2181497"/>
            <a:chExt cx="2098252" cy="311461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397B130-4431-47E8-A8A0-5934136BB139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E3D4CFC0-08B8-45A0-8B76-040ADBA17943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</a:t>
              </a:r>
              <a:r>
                <a:rPr lang="en-US" sz="1600" dirty="0">
                  <a:solidFill>
                    <a:schemeClr val="tx1"/>
                  </a:solidFill>
                </a:rPr>
                <a:t>1K</a:t>
              </a:r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83F0-DB46-4416-BCFC-5C54C22E2CEB}"/>
              </a:ext>
            </a:extLst>
          </p:cNvPr>
          <p:cNvCxnSpPr>
            <a:cxnSpLocks/>
          </p:cNvCxnSpPr>
          <p:nvPr/>
        </p:nvCxnSpPr>
        <p:spPr>
          <a:xfrm>
            <a:off x="349857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3162FB75-D6DF-4149-9C2A-AB1F12EF8308}"/>
              </a:ext>
            </a:extLst>
          </p:cNvPr>
          <p:cNvCxnSpPr>
            <a:cxnSpLocks/>
          </p:cNvCxnSpPr>
          <p:nvPr/>
        </p:nvCxnSpPr>
        <p:spPr>
          <a:xfrm>
            <a:off x="618214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C7CB785-179D-4F30-A9A5-288DB38431D3}"/>
              </a:ext>
            </a:extLst>
          </p:cNvPr>
          <p:cNvCxnSpPr>
            <a:cxnSpLocks/>
          </p:cNvCxnSpPr>
          <p:nvPr/>
        </p:nvCxnSpPr>
        <p:spPr>
          <a:xfrm>
            <a:off x="846814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100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C488123-20FE-40FC-9E67-A71C9441FF7D}"/>
              </a:ext>
            </a:extLst>
          </p:cNvPr>
          <p:cNvGrpSpPr/>
          <p:nvPr/>
        </p:nvGrpSpPr>
        <p:grpSpPr>
          <a:xfrm>
            <a:off x="9962171" y="3032979"/>
            <a:ext cx="1191530" cy="792041"/>
            <a:chOff x="10236573" y="5238518"/>
            <a:chExt cx="1191530" cy="79204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6C4957-05F3-4DDE-8E56-93958413FCDD}"/>
                </a:ext>
              </a:extLst>
            </p:cNvPr>
            <p:cNvSpPr/>
            <p:nvPr/>
          </p:nvSpPr>
          <p:spPr>
            <a:xfrm rot="2376938">
              <a:off x="10929141" y="5929525"/>
              <a:ext cx="498962" cy="101034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267216B-8431-42C6-AEA0-337F60BFCCB6}"/>
                </a:ext>
              </a:extLst>
            </p:cNvPr>
            <p:cNvSpPr/>
            <p:nvPr/>
          </p:nvSpPr>
          <p:spPr>
            <a:xfrm>
              <a:off x="10236573" y="5238518"/>
              <a:ext cx="834190" cy="753979"/>
            </a:xfrm>
            <a:prstGeom prst="ellipse">
              <a:avLst/>
            </a:prstGeom>
            <a:noFill/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8" name="Hexagon 87">
            <a:extLst>
              <a:ext uri="{FF2B5EF4-FFF2-40B4-BE49-F238E27FC236}">
                <a16:creationId xmlns:a16="http://schemas.microsoft.com/office/drawing/2014/main" id="{D17051E7-6CC8-43C8-807F-2190F6F72C66}"/>
              </a:ext>
            </a:extLst>
          </p:cNvPr>
          <p:cNvSpPr/>
          <p:nvPr/>
        </p:nvSpPr>
        <p:spPr>
          <a:xfrm rot="16200000">
            <a:off x="639891" y="2674129"/>
            <a:ext cx="1822862" cy="158203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34768A-598C-4DFB-879D-F81C7FB68DEB}"/>
              </a:ext>
            </a:extLst>
          </p:cNvPr>
          <p:cNvSpPr/>
          <p:nvPr/>
        </p:nvSpPr>
        <p:spPr>
          <a:xfrm>
            <a:off x="2116964" y="2728796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D331306-FE6A-414C-BDE8-08A8C10D198E}"/>
              </a:ext>
            </a:extLst>
          </p:cNvPr>
          <p:cNvSpPr/>
          <p:nvPr/>
        </p:nvSpPr>
        <p:spPr>
          <a:xfrm>
            <a:off x="1512356" y="3035838"/>
            <a:ext cx="689810" cy="208547"/>
          </a:xfrm>
          <a:custGeom>
            <a:avLst/>
            <a:gdLst>
              <a:gd name="connsiteX0" fmla="*/ 0 w 689810"/>
              <a:gd name="connsiteY0" fmla="*/ 208547 h 208547"/>
              <a:gd name="connsiteX1" fmla="*/ 481263 w 689810"/>
              <a:gd name="connsiteY1" fmla="*/ 208547 h 208547"/>
              <a:gd name="connsiteX2" fmla="*/ 689810 w 689810"/>
              <a:gd name="connsiteY2" fmla="*/ 0 h 2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810" h="208547">
                <a:moveTo>
                  <a:pt x="0" y="208547"/>
                </a:moveTo>
                <a:lnTo>
                  <a:pt x="481263" y="208547"/>
                </a:lnTo>
                <a:lnTo>
                  <a:pt x="689810" y="0"/>
                </a:lnTo>
              </a:path>
            </a:pathLst>
          </a:custGeom>
          <a:noFill/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DC34A56-4DE8-492A-B815-91280FA73CBD}"/>
              </a:ext>
            </a:extLst>
          </p:cNvPr>
          <p:cNvSpPr/>
          <p:nvPr/>
        </p:nvSpPr>
        <p:spPr>
          <a:xfrm>
            <a:off x="2116964" y="3891849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ED4D158-842A-46D7-BBC6-866388077E20}"/>
              </a:ext>
            </a:extLst>
          </p:cNvPr>
          <p:cNvSpPr/>
          <p:nvPr/>
        </p:nvSpPr>
        <p:spPr>
          <a:xfrm flipV="1">
            <a:off x="1512356" y="3716826"/>
            <a:ext cx="689810" cy="208547"/>
          </a:xfrm>
          <a:custGeom>
            <a:avLst/>
            <a:gdLst>
              <a:gd name="connsiteX0" fmla="*/ 0 w 689810"/>
              <a:gd name="connsiteY0" fmla="*/ 208547 h 208547"/>
              <a:gd name="connsiteX1" fmla="*/ 481263 w 689810"/>
              <a:gd name="connsiteY1" fmla="*/ 208547 h 208547"/>
              <a:gd name="connsiteX2" fmla="*/ 689810 w 689810"/>
              <a:gd name="connsiteY2" fmla="*/ 0 h 2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810" h="208547">
                <a:moveTo>
                  <a:pt x="0" y="208547"/>
                </a:moveTo>
                <a:lnTo>
                  <a:pt x="481263" y="208547"/>
                </a:lnTo>
                <a:lnTo>
                  <a:pt x="689810" y="0"/>
                </a:lnTo>
              </a:path>
            </a:pathLst>
          </a:custGeom>
          <a:noFill/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C5FEE19-0783-45DE-AB89-7F649F48BF8B}"/>
              </a:ext>
            </a:extLst>
          </p:cNvPr>
          <p:cNvSpPr/>
          <p:nvPr/>
        </p:nvSpPr>
        <p:spPr>
          <a:xfrm>
            <a:off x="2116964" y="3291713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31004A7-C792-43E0-9E93-F73F3EF7A46E}"/>
              </a:ext>
            </a:extLst>
          </p:cNvPr>
          <p:cNvSpPr/>
          <p:nvPr/>
        </p:nvSpPr>
        <p:spPr>
          <a:xfrm>
            <a:off x="1393655" y="3085723"/>
            <a:ext cx="315334" cy="315334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174F187-D5B2-4435-AEFF-2ACAB12027BD}"/>
              </a:ext>
            </a:extLst>
          </p:cNvPr>
          <p:cNvSpPr/>
          <p:nvPr/>
        </p:nvSpPr>
        <p:spPr>
          <a:xfrm>
            <a:off x="1393655" y="3582727"/>
            <a:ext cx="315334" cy="315334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C48E47B-D350-4661-9BFC-4A4128D621AC}"/>
              </a:ext>
            </a:extLst>
          </p:cNvPr>
          <p:cNvSpPr/>
          <p:nvPr/>
        </p:nvSpPr>
        <p:spPr>
          <a:xfrm>
            <a:off x="601757" y="2728796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FF7F589-2AF1-4B25-B628-674C6B65A53B}"/>
              </a:ext>
            </a:extLst>
          </p:cNvPr>
          <p:cNvSpPr/>
          <p:nvPr/>
        </p:nvSpPr>
        <p:spPr>
          <a:xfrm>
            <a:off x="601757" y="3891849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C563A0B2-459B-45C0-91AC-F74B6566D0D7}"/>
              </a:ext>
            </a:extLst>
          </p:cNvPr>
          <p:cNvSpPr/>
          <p:nvPr/>
        </p:nvSpPr>
        <p:spPr>
          <a:xfrm>
            <a:off x="601757" y="3291713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0A1BC066-0C2C-4F06-9773-2A9FBC800FE5}"/>
              </a:ext>
            </a:extLst>
          </p:cNvPr>
          <p:cNvSpPr/>
          <p:nvPr/>
        </p:nvSpPr>
        <p:spPr>
          <a:xfrm flipH="1">
            <a:off x="842984" y="3035838"/>
            <a:ext cx="689810" cy="208547"/>
          </a:xfrm>
          <a:custGeom>
            <a:avLst/>
            <a:gdLst>
              <a:gd name="connsiteX0" fmla="*/ 0 w 689810"/>
              <a:gd name="connsiteY0" fmla="*/ 208547 h 208547"/>
              <a:gd name="connsiteX1" fmla="*/ 481263 w 689810"/>
              <a:gd name="connsiteY1" fmla="*/ 208547 h 208547"/>
              <a:gd name="connsiteX2" fmla="*/ 689810 w 689810"/>
              <a:gd name="connsiteY2" fmla="*/ 0 h 2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810" h="208547">
                <a:moveTo>
                  <a:pt x="0" y="208547"/>
                </a:moveTo>
                <a:lnTo>
                  <a:pt x="481263" y="208547"/>
                </a:lnTo>
                <a:lnTo>
                  <a:pt x="689810" y="0"/>
                </a:lnTo>
              </a:path>
            </a:pathLst>
          </a:custGeom>
          <a:noFill/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10BC297F-18DD-4536-A123-BAE0903235E3}"/>
              </a:ext>
            </a:extLst>
          </p:cNvPr>
          <p:cNvSpPr/>
          <p:nvPr/>
        </p:nvSpPr>
        <p:spPr>
          <a:xfrm flipH="1" flipV="1">
            <a:off x="842984" y="3716826"/>
            <a:ext cx="689810" cy="208547"/>
          </a:xfrm>
          <a:custGeom>
            <a:avLst/>
            <a:gdLst>
              <a:gd name="connsiteX0" fmla="*/ 0 w 689810"/>
              <a:gd name="connsiteY0" fmla="*/ 208547 h 208547"/>
              <a:gd name="connsiteX1" fmla="*/ 481263 w 689810"/>
              <a:gd name="connsiteY1" fmla="*/ 208547 h 208547"/>
              <a:gd name="connsiteX2" fmla="*/ 689810 w 689810"/>
              <a:gd name="connsiteY2" fmla="*/ 0 h 2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810" h="208547">
                <a:moveTo>
                  <a:pt x="0" y="208547"/>
                </a:moveTo>
                <a:lnTo>
                  <a:pt x="481263" y="208547"/>
                </a:lnTo>
                <a:lnTo>
                  <a:pt x="689810" y="0"/>
                </a:lnTo>
              </a:path>
            </a:pathLst>
          </a:custGeom>
          <a:noFill/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AB76D91-E523-4367-B1D8-B0B9510FB584}"/>
              </a:ext>
            </a:extLst>
          </p:cNvPr>
          <p:cNvSpPr/>
          <p:nvPr/>
        </p:nvSpPr>
        <p:spPr>
          <a:xfrm>
            <a:off x="1377889" y="2449799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A8D31E9A-D9B0-4612-9B61-86140DFD67F0}"/>
              </a:ext>
            </a:extLst>
          </p:cNvPr>
          <p:cNvSpPr/>
          <p:nvPr/>
        </p:nvSpPr>
        <p:spPr>
          <a:xfrm>
            <a:off x="1377889" y="4176254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DECF039A-1AB4-48A4-A817-AB9701E1C7AD}"/>
              </a:ext>
            </a:extLst>
          </p:cNvPr>
          <p:cNvSpPr/>
          <p:nvPr/>
        </p:nvSpPr>
        <p:spPr>
          <a:xfrm>
            <a:off x="662220" y="223804"/>
            <a:ext cx="1762913" cy="176291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4A395F77-E07D-4F33-BA06-E285D462177E}"/>
              </a:ext>
            </a:extLst>
          </p:cNvPr>
          <p:cNvSpPr/>
          <p:nvPr/>
        </p:nvSpPr>
        <p:spPr>
          <a:xfrm>
            <a:off x="996361" y="223804"/>
            <a:ext cx="1094631" cy="176291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D225F32F-E904-4ECF-9BC2-FE073D3FD62A}"/>
              </a:ext>
            </a:extLst>
          </p:cNvPr>
          <p:cNvSpPr txBox="1"/>
          <p:nvPr/>
        </p:nvSpPr>
        <p:spPr>
          <a:xfrm>
            <a:off x="814620" y="637370"/>
            <a:ext cx="1459639" cy="456842"/>
          </a:xfrm>
          <a:prstGeom prst="roundRect">
            <a:avLst>
              <a:gd name="adj" fmla="val 50000"/>
            </a:avLst>
          </a:prstGeom>
          <a:solidFill>
            <a:srgbClr val="0790DC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WWW</a:t>
            </a:r>
          </a:p>
        </p:txBody>
      </p: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D7AB6F82-C9D2-4CD2-90E7-C92A452AAFAA}"/>
              </a:ext>
            </a:extLst>
          </p:cNvPr>
          <p:cNvCxnSpPr/>
          <p:nvPr/>
        </p:nvCxnSpPr>
        <p:spPr>
          <a:xfrm>
            <a:off x="738853" y="1441806"/>
            <a:ext cx="1600218" cy="0"/>
          </a:xfrm>
          <a:prstGeom prst="line">
            <a:avLst/>
          </a:prstGeom>
          <a:ln w="57150">
            <a:solidFill>
              <a:srgbClr val="0790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9C3E7BC1-87A9-462A-BE1B-B696ACCB2FFF}"/>
              </a:ext>
            </a:extLst>
          </p:cNvPr>
          <p:cNvGrpSpPr/>
          <p:nvPr/>
        </p:nvGrpSpPr>
        <p:grpSpPr>
          <a:xfrm>
            <a:off x="1532794" y="1165121"/>
            <a:ext cx="1181222" cy="820662"/>
            <a:chOff x="6864897" y="887460"/>
            <a:chExt cx="1181222" cy="820662"/>
          </a:xfrm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CD2C179B-DC0E-41AB-BC45-8A5A4846F38B}"/>
                </a:ext>
              </a:extLst>
            </p:cNvPr>
            <p:cNvSpPr/>
            <p:nvPr/>
          </p:nvSpPr>
          <p:spPr>
            <a:xfrm rot="2376938">
              <a:off x="7547157" y="1574754"/>
              <a:ext cx="498962" cy="133368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55A53EEB-38B3-4B1F-A831-2A83A1DF0460}"/>
                </a:ext>
              </a:extLst>
            </p:cNvPr>
            <p:cNvSpPr/>
            <p:nvPr/>
          </p:nvSpPr>
          <p:spPr>
            <a:xfrm>
              <a:off x="6864897" y="887460"/>
              <a:ext cx="834190" cy="753979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73E36FC5-756F-40C4-8C4C-CFE2D7580C07}"/>
              </a:ext>
            </a:extLst>
          </p:cNvPr>
          <p:cNvGrpSpPr/>
          <p:nvPr/>
        </p:nvGrpSpPr>
        <p:grpSpPr>
          <a:xfrm>
            <a:off x="3551137" y="503816"/>
            <a:ext cx="1526076" cy="1569997"/>
            <a:chOff x="8979492" y="319244"/>
            <a:chExt cx="1526076" cy="2089667"/>
          </a:xfrm>
        </p:grpSpPr>
        <p:sp>
          <p:nvSpPr>
            <p:cNvPr id="249" name="Flowchart: Magnetic Disk 248">
              <a:extLst>
                <a:ext uri="{FF2B5EF4-FFF2-40B4-BE49-F238E27FC236}">
                  <a16:creationId xmlns:a16="http://schemas.microsoft.com/office/drawing/2014/main" id="{85B68644-B7BA-4503-8C21-9EB904A474E3}"/>
                </a:ext>
              </a:extLst>
            </p:cNvPr>
            <p:cNvSpPr/>
            <p:nvPr/>
          </p:nvSpPr>
          <p:spPr>
            <a:xfrm>
              <a:off x="8979492" y="1654932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7" name="Flowchart: Magnetic Disk 246">
              <a:extLst>
                <a:ext uri="{FF2B5EF4-FFF2-40B4-BE49-F238E27FC236}">
                  <a16:creationId xmlns:a16="http://schemas.microsoft.com/office/drawing/2014/main" id="{812B6B4A-3039-431A-A7B3-1F6854616BFE}"/>
                </a:ext>
              </a:extLst>
            </p:cNvPr>
            <p:cNvSpPr/>
            <p:nvPr/>
          </p:nvSpPr>
          <p:spPr>
            <a:xfrm>
              <a:off x="8979492" y="987088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6" name="Flowchart: Magnetic Disk 245">
              <a:extLst>
                <a:ext uri="{FF2B5EF4-FFF2-40B4-BE49-F238E27FC236}">
                  <a16:creationId xmlns:a16="http://schemas.microsoft.com/office/drawing/2014/main" id="{E051D5AE-5046-49BD-94D8-CF2237F01660}"/>
                </a:ext>
              </a:extLst>
            </p:cNvPr>
            <p:cNvSpPr/>
            <p:nvPr/>
          </p:nvSpPr>
          <p:spPr>
            <a:xfrm>
              <a:off x="8979492" y="319244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175A247D-DE30-4B6E-959B-4B696C9CCE9D}"/>
              </a:ext>
            </a:extLst>
          </p:cNvPr>
          <p:cNvGrpSpPr/>
          <p:nvPr/>
        </p:nvGrpSpPr>
        <p:grpSpPr>
          <a:xfrm>
            <a:off x="8485429" y="568677"/>
            <a:ext cx="1526076" cy="1569997"/>
            <a:chOff x="8979492" y="319244"/>
            <a:chExt cx="1526076" cy="2089667"/>
          </a:xfrm>
        </p:grpSpPr>
        <p:sp>
          <p:nvSpPr>
            <p:cNvPr id="295" name="Flowchart: Magnetic Disk 294">
              <a:extLst>
                <a:ext uri="{FF2B5EF4-FFF2-40B4-BE49-F238E27FC236}">
                  <a16:creationId xmlns:a16="http://schemas.microsoft.com/office/drawing/2014/main" id="{FD123CA5-11F6-440C-95AC-D1FC83CC5BF6}"/>
                </a:ext>
              </a:extLst>
            </p:cNvPr>
            <p:cNvSpPr/>
            <p:nvPr/>
          </p:nvSpPr>
          <p:spPr>
            <a:xfrm>
              <a:off x="8979492" y="1654932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6" name="Flowchart: Magnetic Disk 295">
              <a:extLst>
                <a:ext uri="{FF2B5EF4-FFF2-40B4-BE49-F238E27FC236}">
                  <a16:creationId xmlns:a16="http://schemas.microsoft.com/office/drawing/2014/main" id="{24EDD12D-2A8F-4849-8EFE-6F0642B23DB3}"/>
                </a:ext>
              </a:extLst>
            </p:cNvPr>
            <p:cNvSpPr/>
            <p:nvPr/>
          </p:nvSpPr>
          <p:spPr>
            <a:xfrm>
              <a:off x="8979492" y="987088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7" name="Flowchart: Magnetic Disk 296">
              <a:extLst>
                <a:ext uri="{FF2B5EF4-FFF2-40B4-BE49-F238E27FC236}">
                  <a16:creationId xmlns:a16="http://schemas.microsoft.com/office/drawing/2014/main" id="{A2BFA6AF-E862-4555-A885-4E196BA83C4D}"/>
                </a:ext>
              </a:extLst>
            </p:cNvPr>
            <p:cNvSpPr/>
            <p:nvPr/>
          </p:nvSpPr>
          <p:spPr>
            <a:xfrm>
              <a:off x="8979492" y="319244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BD1FA84F-7E0C-4B62-B716-4AB8EE707DA9}"/>
              </a:ext>
            </a:extLst>
          </p:cNvPr>
          <p:cNvGrpSpPr/>
          <p:nvPr/>
        </p:nvGrpSpPr>
        <p:grpSpPr>
          <a:xfrm>
            <a:off x="8868393" y="663965"/>
            <a:ext cx="1478210" cy="1792275"/>
            <a:chOff x="9724965" y="1352750"/>
            <a:chExt cx="1478210" cy="1792275"/>
          </a:xfrm>
        </p:grpSpPr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993B6C2F-C82C-4CB1-B922-68D0181A934C}"/>
                </a:ext>
              </a:extLst>
            </p:cNvPr>
            <p:cNvSpPr/>
            <p:nvPr/>
          </p:nvSpPr>
          <p:spPr>
            <a:xfrm rot="18317272">
              <a:off x="10732081" y="1646750"/>
              <a:ext cx="761019" cy="17301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5" name="Trapezoid 254">
              <a:extLst>
                <a:ext uri="{FF2B5EF4-FFF2-40B4-BE49-F238E27FC236}">
                  <a16:creationId xmlns:a16="http://schemas.microsoft.com/office/drawing/2014/main" id="{ECF943CE-B617-456B-9E11-AB7FA9929B47}"/>
                </a:ext>
              </a:extLst>
            </p:cNvPr>
            <p:cNvSpPr/>
            <p:nvPr/>
          </p:nvSpPr>
          <p:spPr>
            <a:xfrm rot="2141111">
              <a:off x="10156394" y="1972852"/>
              <a:ext cx="951388" cy="883692"/>
            </a:xfrm>
            <a:prstGeom prst="trapezoid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54756459-AF19-435D-AA44-BAE1078871C4}"/>
                </a:ext>
              </a:extLst>
            </p:cNvPr>
            <p:cNvSpPr/>
            <p:nvPr/>
          </p:nvSpPr>
          <p:spPr>
            <a:xfrm rot="18317272">
              <a:off x="10837067" y="1740990"/>
              <a:ext cx="147924" cy="584292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BAFCF4F2-BF8C-4587-9FBA-52DB05CE983A}"/>
                </a:ext>
              </a:extLst>
            </p:cNvPr>
            <p:cNvSpPr/>
            <p:nvPr/>
          </p:nvSpPr>
          <p:spPr>
            <a:xfrm rot="18317272">
              <a:off x="10909767" y="1729325"/>
              <a:ext cx="178988" cy="39907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B11DCFE2-6A36-4239-89F0-07594496D1DC}"/>
                </a:ext>
              </a:extLst>
            </p:cNvPr>
            <p:cNvSpPr/>
            <p:nvPr/>
          </p:nvSpPr>
          <p:spPr>
            <a:xfrm rot="18725043">
              <a:off x="10124958" y="2456434"/>
              <a:ext cx="355021" cy="45561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7DBC2221-579A-4D1E-A86C-33323BAC9BFB}"/>
                </a:ext>
              </a:extLst>
            </p:cNvPr>
            <p:cNvSpPr/>
            <p:nvPr/>
          </p:nvSpPr>
          <p:spPr>
            <a:xfrm rot="18143596">
              <a:off x="10436502" y="2670724"/>
              <a:ext cx="293405" cy="50117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66E4F323-BF3D-4C97-B859-235CF91DA446}"/>
                </a:ext>
              </a:extLst>
            </p:cNvPr>
            <p:cNvSpPr/>
            <p:nvPr/>
          </p:nvSpPr>
          <p:spPr>
            <a:xfrm rot="17859899">
              <a:off x="10556818" y="2807082"/>
              <a:ext cx="293405" cy="50117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650133EA-B6C9-4233-8A82-D00CBAB8CF33}"/>
                </a:ext>
              </a:extLst>
            </p:cNvPr>
            <p:cNvSpPr/>
            <p:nvPr/>
          </p:nvSpPr>
          <p:spPr>
            <a:xfrm rot="18409545">
              <a:off x="10248396" y="2626947"/>
              <a:ext cx="220440" cy="4141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5248A2B3-A53E-409C-914E-3BC324E3FCBD}"/>
                </a:ext>
              </a:extLst>
            </p:cNvPr>
            <p:cNvSpPr/>
            <p:nvPr/>
          </p:nvSpPr>
          <p:spPr>
            <a:xfrm rot="18317272">
              <a:off x="9813411" y="2134928"/>
              <a:ext cx="111137" cy="11559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1D2EC6F1-F0E5-4CDB-8558-E6C028385A5E}"/>
                </a:ext>
              </a:extLst>
            </p:cNvPr>
            <p:cNvSpPr/>
            <p:nvPr/>
          </p:nvSpPr>
          <p:spPr>
            <a:xfrm rot="18317272">
              <a:off x="10134909" y="2086272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D550BBA1-7405-4E6B-AAAA-F27F194F8A02}"/>
                </a:ext>
              </a:extLst>
            </p:cNvPr>
            <p:cNvSpPr/>
            <p:nvPr/>
          </p:nvSpPr>
          <p:spPr>
            <a:xfrm rot="18317272">
              <a:off x="10960424" y="2784630"/>
              <a:ext cx="111137" cy="11559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C36D8537-7CD3-4EAE-9D4A-7E9F3BD0A03A}"/>
                </a:ext>
              </a:extLst>
            </p:cNvPr>
            <p:cNvSpPr/>
            <p:nvPr/>
          </p:nvSpPr>
          <p:spPr>
            <a:xfrm rot="18317272">
              <a:off x="9726808" y="2513924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7807056E-0B98-44B1-9161-972DE798B917}"/>
                </a:ext>
              </a:extLst>
            </p:cNvPr>
            <p:cNvSpPr/>
            <p:nvPr/>
          </p:nvSpPr>
          <p:spPr>
            <a:xfrm rot="18317272">
              <a:off x="11018194" y="2521947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BC40C033-6579-4774-94BB-884343E43F64}"/>
                </a:ext>
              </a:extLst>
            </p:cNvPr>
            <p:cNvSpPr/>
            <p:nvPr/>
          </p:nvSpPr>
          <p:spPr>
            <a:xfrm rot="18317272">
              <a:off x="11018194" y="3051333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6AFBC1D-FBB7-49BA-96F0-8E330FA75007}"/>
              </a:ext>
            </a:extLst>
          </p:cNvPr>
          <p:cNvGrpSpPr/>
          <p:nvPr/>
        </p:nvGrpSpPr>
        <p:grpSpPr>
          <a:xfrm>
            <a:off x="5929309" y="503816"/>
            <a:ext cx="1526076" cy="1569997"/>
            <a:chOff x="8979492" y="319244"/>
            <a:chExt cx="1526076" cy="2089667"/>
          </a:xfrm>
        </p:grpSpPr>
        <p:sp>
          <p:nvSpPr>
            <p:cNvPr id="102" name="Flowchart: Magnetic Disk 101">
              <a:extLst>
                <a:ext uri="{FF2B5EF4-FFF2-40B4-BE49-F238E27FC236}">
                  <a16:creationId xmlns:a16="http://schemas.microsoft.com/office/drawing/2014/main" id="{594851E8-B34A-4099-9BDF-A2C2F100B0D9}"/>
                </a:ext>
              </a:extLst>
            </p:cNvPr>
            <p:cNvSpPr/>
            <p:nvPr/>
          </p:nvSpPr>
          <p:spPr>
            <a:xfrm>
              <a:off x="8979492" y="1654932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3" name="Flowchart: Magnetic Disk 102">
              <a:extLst>
                <a:ext uri="{FF2B5EF4-FFF2-40B4-BE49-F238E27FC236}">
                  <a16:creationId xmlns:a16="http://schemas.microsoft.com/office/drawing/2014/main" id="{AFCD1A1E-CE84-4FBE-9DF1-129EF04F6E4D}"/>
                </a:ext>
              </a:extLst>
            </p:cNvPr>
            <p:cNvSpPr/>
            <p:nvPr/>
          </p:nvSpPr>
          <p:spPr>
            <a:xfrm>
              <a:off x="8979492" y="987088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4" name="Flowchart: Magnetic Disk 103">
              <a:extLst>
                <a:ext uri="{FF2B5EF4-FFF2-40B4-BE49-F238E27FC236}">
                  <a16:creationId xmlns:a16="http://schemas.microsoft.com/office/drawing/2014/main" id="{3836F182-0DD8-4F1A-A60D-DB1E487E195A}"/>
                </a:ext>
              </a:extLst>
            </p:cNvPr>
            <p:cNvSpPr/>
            <p:nvPr/>
          </p:nvSpPr>
          <p:spPr>
            <a:xfrm>
              <a:off x="8979492" y="319244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09" name="Shape 108">
            <a:extLst>
              <a:ext uri="{FF2B5EF4-FFF2-40B4-BE49-F238E27FC236}">
                <a16:creationId xmlns:a16="http://schemas.microsoft.com/office/drawing/2014/main" id="{5AC406D0-F194-49C1-AA6D-50D194C7C597}"/>
              </a:ext>
            </a:extLst>
          </p:cNvPr>
          <p:cNvSpPr/>
          <p:nvPr/>
        </p:nvSpPr>
        <p:spPr>
          <a:xfrm>
            <a:off x="6351751" y="744300"/>
            <a:ext cx="1526076" cy="1526076"/>
          </a:xfrm>
          <a:prstGeom prst="gear9">
            <a:avLst>
              <a:gd name="adj1" fmla="val 14361"/>
              <a:gd name="adj2" fmla="val 2679"/>
            </a:avLst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790DC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8E1A4F4-B6FE-47BF-B804-0C9F46216F11}"/>
              </a:ext>
            </a:extLst>
          </p:cNvPr>
          <p:cNvSpPr/>
          <p:nvPr/>
        </p:nvSpPr>
        <p:spPr>
          <a:xfrm>
            <a:off x="6920047" y="1312596"/>
            <a:ext cx="389484" cy="389484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C61DAD07-24C0-45ED-854D-75CE2CDC99EB}"/>
              </a:ext>
            </a:extLst>
          </p:cNvPr>
          <p:cNvGrpSpPr/>
          <p:nvPr/>
        </p:nvGrpSpPr>
        <p:grpSpPr>
          <a:xfrm>
            <a:off x="396771" y="4647505"/>
            <a:ext cx="2391463" cy="2073322"/>
            <a:chOff x="396771" y="4647505"/>
            <a:chExt cx="2391463" cy="2073322"/>
          </a:xfrm>
        </p:grpSpPr>
        <p:sp>
          <p:nvSpPr>
            <p:cNvPr id="94" name="Hexagon 104">
              <a:extLst>
                <a:ext uri="{FF2B5EF4-FFF2-40B4-BE49-F238E27FC236}">
                  <a16:creationId xmlns:a16="http://schemas.microsoft.com/office/drawing/2014/main" id="{4E888766-05A7-4223-B4FF-3B458221A2F3}"/>
                </a:ext>
              </a:extLst>
            </p:cNvPr>
            <p:cNvSpPr/>
            <p:nvPr/>
          </p:nvSpPr>
          <p:spPr>
            <a:xfrm rot="10800000">
              <a:off x="473730" y="4808931"/>
              <a:ext cx="2168062" cy="1771177"/>
            </a:xfrm>
            <a:prstGeom prst="hexagon">
              <a:avLst>
                <a:gd name="adj" fmla="val 48692"/>
                <a:gd name="vf" fmla="val 11547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5" name="Straight Connector 1024">
              <a:extLst>
                <a:ext uri="{FF2B5EF4-FFF2-40B4-BE49-F238E27FC236}">
                  <a16:creationId xmlns:a16="http://schemas.microsoft.com/office/drawing/2014/main" id="{B962E201-8963-48B0-8550-41ED8A8C3644}"/>
                </a:ext>
              </a:extLst>
            </p:cNvPr>
            <p:cNvCxnSpPr>
              <a:cxnSpLocks/>
              <a:stCxn id="149" idx="5"/>
              <a:endCxn id="137" idx="1"/>
            </p:cNvCxnSpPr>
            <p:nvPr/>
          </p:nvCxnSpPr>
          <p:spPr>
            <a:xfrm>
              <a:off x="1404805" y="4943575"/>
              <a:ext cx="364358" cy="359118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140">
              <a:extLst>
                <a:ext uri="{FF2B5EF4-FFF2-40B4-BE49-F238E27FC236}">
                  <a16:creationId xmlns:a16="http://schemas.microsoft.com/office/drawing/2014/main" id="{3E2303AC-BA0E-4A11-AE04-CEB4A5A44B53}"/>
                </a:ext>
              </a:extLst>
            </p:cNvPr>
            <p:cNvCxnSpPr>
              <a:cxnSpLocks/>
              <a:stCxn id="148" idx="7"/>
              <a:endCxn id="135" idx="3"/>
            </p:cNvCxnSpPr>
            <p:nvPr/>
          </p:nvCxnSpPr>
          <p:spPr>
            <a:xfrm flipV="1">
              <a:off x="1393655" y="4943575"/>
              <a:ext cx="382407" cy="386034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143">
              <a:extLst>
                <a:ext uri="{FF2B5EF4-FFF2-40B4-BE49-F238E27FC236}">
                  <a16:creationId xmlns:a16="http://schemas.microsoft.com/office/drawing/2014/main" id="{2939B77C-0479-4D81-9E53-BFF7CBEFDF26}"/>
                </a:ext>
              </a:extLst>
            </p:cNvPr>
            <p:cNvCxnSpPr>
              <a:cxnSpLocks/>
              <a:stCxn id="152" idx="7"/>
              <a:endCxn id="137" idx="3"/>
            </p:cNvCxnSpPr>
            <p:nvPr/>
          </p:nvCxnSpPr>
          <p:spPr>
            <a:xfrm flipV="1">
              <a:off x="1402027" y="5547966"/>
              <a:ext cx="367136" cy="306068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46">
              <a:extLst>
                <a:ext uri="{FF2B5EF4-FFF2-40B4-BE49-F238E27FC236}">
                  <a16:creationId xmlns:a16="http://schemas.microsoft.com/office/drawing/2014/main" id="{F188C827-0F78-40A2-AE1E-C79FEED4D255}"/>
                </a:ext>
              </a:extLst>
            </p:cNvPr>
            <p:cNvCxnSpPr>
              <a:cxnSpLocks/>
              <a:stCxn id="148" idx="5"/>
              <a:endCxn id="134" idx="1"/>
            </p:cNvCxnSpPr>
            <p:nvPr/>
          </p:nvCxnSpPr>
          <p:spPr>
            <a:xfrm>
              <a:off x="1393655" y="5552583"/>
              <a:ext cx="393556" cy="290072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49">
              <a:extLst>
                <a:ext uri="{FF2B5EF4-FFF2-40B4-BE49-F238E27FC236}">
                  <a16:creationId xmlns:a16="http://schemas.microsoft.com/office/drawing/2014/main" id="{C337DB3C-957D-4D2F-A457-A9A9783BB00C}"/>
                </a:ext>
              </a:extLst>
            </p:cNvPr>
            <p:cNvCxnSpPr>
              <a:cxnSpLocks/>
              <a:stCxn id="151" idx="7"/>
              <a:endCxn id="134" idx="3"/>
            </p:cNvCxnSpPr>
            <p:nvPr/>
          </p:nvCxnSpPr>
          <p:spPr>
            <a:xfrm flipV="1">
              <a:off x="1404805" y="6065629"/>
              <a:ext cx="382406" cy="359128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52">
              <a:extLst>
                <a:ext uri="{FF2B5EF4-FFF2-40B4-BE49-F238E27FC236}">
                  <a16:creationId xmlns:a16="http://schemas.microsoft.com/office/drawing/2014/main" id="{373EECD8-F2A8-4A0F-9FC9-002260022CCB}"/>
                </a:ext>
              </a:extLst>
            </p:cNvPr>
            <p:cNvCxnSpPr>
              <a:cxnSpLocks/>
              <a:stCxn id="152" idx="5"/>
              <a:endCxn id="136" idx="1"/>
            </p:cNvCxnSpPr>
            <p:nvPr/>
          </p:nvCxnSpPr>
          <p:spPr>
            <a:xfrm>
              <a:off x="1402027" y="6099307"/>
              <a:ext cx="374035" cy="32545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59">
              <a:extLst>
                <a:ext uri="{FF2B5EF4-FFF2-40B4-BE49-F238E27FC236}">
                  <a16:creationId xmlns:a16="http://schemas.microsoft.com/office/drawing/2014/main" id="{E5159D87-0FCC-4CFA-B299-D05E8A1DBA5B}"/>
                </a:ext>
              </a:extLst>
            </p:cNvPr>
            <p:cNvCxnSpPr>
              <a:cxnSpLocks/>
              <a:stCxn id="140" idx="2"/>
              <a:endCxn id="137" idx="6"/>
            </p:cNvCxnSpPr>
            <p:nvPr/>
          </p:nvCxnSpPr>
          <p:spPr>
            <a:xfrm flipH="1" flipV="1">
              <a:off x="2065233" y="5425330"/>
              <a:ext cx="376134" cy="237111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62">
              <a:extLst>
                <a:ext uri="{FF2B5EF4-FFF2-40B4-BE49-F238E27FC236}">
                  <a16:creationId xmlns:a16="http://schemas.microsoft.com/office/drawing/2014/main" id="{F19481E1-130F-42E9-BFA9-09D121F96A2F}"/>
                </a:ext>
              </a:extLst>
            </p:cNvPr>
            <p:cNvCxnSpPr>
              <a:cxnSpLocks/>
              <a:stCxn id="140" idx="2"/>
              <a:endCxn id="134" idx="6"/>
            </p:cNvCxnSpPr>
            <p:nvPr/>
          </p:nvCxnSpPr>
          <p:spPr>
            <a:xfrm flipH="1">
              <a:off x="2056365" y="5662441"/>
              <a:ext cx="385002" cy="291701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70">
              <a:extLst>
                <a:ext uri="{FF2B5EF4-FFF2-40B4-BE49-F238E27FC236}">
                  <a16:creationId xmlns:a16="http://schemas.microsoft.com/office/drawing/2014/main" id="{64DAF727-FB0A-42EF-A92D-80D1971E191A}"/>
                </a:ext>
              </a:extLst>
            </p:cNvPr>
            <p:cNvCxnSpPr>
              <a:cxnSpLocks/>
              <a:stCxn id="138" idx="2"/>
              <a:endCxn id="135" idx="6"/>
            </p:cNvCxnSpPr>
            <p:nvPr/>
          </p:nvCxnSpPr>
          <p:spPr>
            <a:xfrm flipH="1" flipV="1">
              <a:off x="2072132" y="4820939"/>
              <a:ext cx="369235" cy="27858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73">
              <a:extLst>
                <a:ext uri="{FF2B5EF4-FFF2-40B4-BE49-F238E27FC236}">
                  <a16:creationId xmlns:a16="http://schemas.microsoft.com/office/drawing/2014/main" id="{48ACD47E-80B4-455E-BCCD-CCB1D1BEF177}"/>
                </a:ext>
              </a:extLst>
            </p:cNvPr>
            <p:cNvCxnSpPr>
              <a:cxnSpLocks/>
              <a:stCxn id="139" idx="2"/>
              <a:endCxn id="136" idx="6"/>
            </p:cNvCxnSpPr>
            <p:nvPr/>
          </p:nvCxnSpPr>
          <p:spPr>
            <a:xfrm flipH="1">
              <a:off x="2072132" y="6262577"/>
              <a:ext cx="369235" cy="284817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77">
              <a:extLst>
                <a:ext uri="{FF2B5EF4-FFF2-40B4-BE49-F238E27FC236}">
                  <a16:creationId xmlns:a16="http://schemas.microsoft.com/office/drawing/2014/main" id="{09BF860B-5753-4A8D-8FA3-19F3C8668C52}"/>
                </a:ext>
              </a:extLst>
            </p:cNvPr>
            <p:cNvCxnSpPr>
              <a:cxnSpLocks/>
              <a:stCxn id="138" idx="2"/>
              <a:endCxn id="137" idx="6"/>
            </p:cNvCxnSpPr>
            <p:nvPr/>
          </p:nvCxnSpPr>
          <p:spPr>
            <a:xfrm flipH="1">
              <a:off x="2065233" y="5099524"/>
              <a:ext cx="376134" cy="325806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80">
              <a:extLst>
                <a:ext uri="{FF2B5EF4-FFF2-40B4-BE49-F238E27FC236}">
                  <a16:creationId xmlns:a16="http://schemas.microsoft.com/office/drawing/2014/main" id="{5CCAE34B-A6C0-49EB-806A-0855F42C9675}"/>
                </a:ext>
              </a:extLst>
            </p:cNvPr>
            <p:cNvCxnSpPr>
              <a:cxnSpLocks/>
              <a:stCxn id="139" idx="2"/>
              <a:endCxn id="134" idx="6"/>
            </p:cNvCxnSpPr>
            <p:nvPr/>
          </p:nvCxnSpPr>
          <p:spPr>
            <a:xfrm flipH="1" flipV="1">
              <a:off x="2056365" y="5954142"/>
              <a:ext cx="385002" cy="30843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98">
              <a:extLst>
                <a:ext uri="{FF2B5EF4-FFF2-40B4-BE49-F238E27FC236}">
                  <a16:creationId xmlns:a16="http://schemas.microsoft.com/office/drawing/2014/main" id="{77690A22-D75E-4634-BAA2-5D91C1FB3A1E}"/>
                </a:ext>
              </a:extLst>
            </p:cNvPr>
            <p:cNvCxnSpPr>
              <a:cxnSpLocks/>
              <a:stCxn id="148" idx="2"/>
              <a:endCxn id="143" idx="6"/>
            </p:cNvCxnSpPr>
            <p:nvPr/>
          </p:nvCxnSpPr>
          <p:spPr>
            <a:xfrm flipH="1" flipV="1">
              <a:off x="743638" y="5099524"/>
              <a:ext cx="380863" cy="341572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201">
              <a:extLst>
                <a:ext uri="{FF2B5EF4-FFF2-40B4-BE49-F238E27FC236}">
                  <a16:creationId xmlns:a16="http://schemas.microsoft.com/office/drawing/2014/main" id="{1758A66A-A6A6-4CC4-B17B-DF7EDA6806CB}"/>
                </a:ext>
              </a:extLst>
            </p:cNvPr>
            <p:cNvCxnSpPr>
              <a:cxnSpLocks/>
              <a:stCxn id="148" idx="2"/>
              <a:endCxn id="146" idx="6"/>
            </p:cNvCxnSpPr>
            <p:nvPr/>
          </p:nvCxnSpPr>
          <p:spPr>
            <a:xfrm flipH="1">
              <a:off x="743638" y="5441096"/>
              <a:ext cx="380863" cy="22134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204">
              <a:extLst>
                <a:ext uri="{FF2B5EF4-FFF2-40B4-BE49-F238E27FC236}">
                  <a16:creationId xmlns:a16="http://schemas.microsoft.com/office/drawing/2014/main" id="{0E0C29A3-4294-44BC-8927-B22DF2534142}"/>
                </a:ext>
              </a:extLst>
            </p:cNvPr>
            <p:cNvCxnSpPr>
              <a:cxnSpLocks/>
              <a:stCxn id="152" idx="2"/>
              <a:endCxn id="145" idx="6"/>
            </p:cNvCxnSpPr>
            <p:nvPr/>
          </p:nvCxnSpPr>
          <p:spPr>
            <a:xfrm flipH="1">
              <a:off x="743638" y="5976671"/>
              <a:ext cx="362319" cy="285906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208">
              <a:extLst>
                <a:ext uri="{FF2B5EF4-FFF2-40B4-BE49-F238E27FC236}">
                  <a16:creationId xmlns:a16="http://schemas.microsoft.com/office/drawing/2014/main" id="{2C818950-0992-45E9-B0E0-DD8A8848D336}"/>
                </a:ext>
              </a:extLst>
            </p:cNvPr>
            <p:cNvCxnSpPr>
              <a:cxnSpLocks/>
              <a:stCxn id="151" idx="2"/>
              <a:endCxn id="145" idx="6"/>
            </p:cNvCxnSpPr>
            <p:nvPr/>
          </p:nvCxnSpPr>
          <p:spPr>
            <a:xfrm flipH="1" flipV="1">
              <a:off x="743638" y="6262577"/>
              <a:ext cx="365097" cy="284817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211">
              <a:extLst>
                <a:ext uri="{FF2B5EF4-FFF2-40B4-BE49-F238E27FC236}">
                  <a16:creationId xmlns:a16="http://schemas.microsoft.com/office/drawing/2014/main" id="{07E93E0E-430E-41DD-BC30-6CA1894AB067}"/>
                </a:ext>
              </a:extLst>
            </p:cNvPr>
            <p:cNvCxnSpPr>
              <a:cxnSpLocks/>
              <a:stCxn id="149" idx="2"/>
              <a:endCxn id="143" idx="6"/>
            </p:cNvCxnSpPr>
            <p:nvPr/>
          </p:nvCxnSpPr>
          <p:spPr>
            <a:xfrm flipH="1">
              <a:off x="743638" y="4820939"/>
              <a:ext cx="365097" cy="27858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214">
              <a:extLst>
                <a:ext uri="{FF2B5EF4-FFF2-40B4-BE49-F238E27FC236}">
                  <a16:creationId xmlns:a16="http://schemas.microsoft.com/office/drawing/2014/main" id="{4F54A085-EF2A-456D-A064-CB36246B3EF9}"/>
                </a:ext>
              </a:extLst>
            </p:cNvPr>
            <p:cNvCxnSpPr>
              <a:cxnSpLocks/>
              <a:stCxn id="135" idx="2"/>
              <a:endCxn id="149" idx="6"/>
            </p:cNvCxnSpPr>
            <p:nvPr/>
          </p:nvCxnSpPr>
          <p:spPr>
            <a:xfrm flipH="1">
              <a:off x="1455602" y="4820939"/>
              <a:ext cx="269663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219">
              <a:extLst>
                <a:ext uri="{FF2B5EF4-FFF2-40B4-BE49-F238E27FC236}">
                  <a16:creationId xmlns:a16="http://schemas.microsoft.com/office/drawing/2014/main" id="{16053E12-DF19-411A-B842-5D7668DC98A9}"/>
                </a:ext>
              </a:extLst>
            </p:cNvPr>
            <p:cNvCxnSpPr>
              <a:cxnSpLocks/>
              <a:stCxn id="136" idx="2"/>
              <a:endCxn id="151" idx="6"/>
            </p:cNvCxnSpPr>
            <p:nvPr/>
          </p:nvCxnSpPr>
          <p:spPr>
            <a:xfrm flipH="1">
              <a:off x="1455602" y="6547394"/>
              <a:ext cx="269663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Oval 98">
              <a:extLst>
                <a:ext uri="{FF2B5EF4-FFF2-40B4-BE49-F238E27FC236}">
                  <a16:creationId xmlns:a16="http://schemas.microsoft.com/office/drawing/2014/main" id="{7CFCEB00-6BC1-4E42-8188-A985F079F558}"/>
                </a:ext>
              </a:extLst>
            </p:cNvPr>
            <p:cNvSpPr/>
            <p:nvPr/>
          </p:nvSpPr>
          <p:spPr>
            <a:xfrm>
              <a:off x="1741031" y="5796475"/>
              <a:ext cx="315334" cy="315334"/>
            </a:xfrm>
            <a:prstGeom prst="ellipse">
              <a:avLst/>
            </a:prstGeom>
            <a:solidFill>
              <a:srgbClr val="0790DC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5" name="Oval 99">
              <a:extLst>
                <a:ext uri="{FF2B5EF4-FFF2-40B4-BE49-F238E27FC236}">
                  <a16:creationId xmlns:a16="http://schemas.microsoft.com/office/drawing/2014/main" id="{2DB8A4B2-579E-4B5B-B06E-8D5908FB262B}"/>
                </a:ext>
              </a:extLst>
            </p:cNvPr>
            <p:cNvSpPr/>
            <p:nvPr/>
          </p:nvSpPr>
          <p:spPr>
            <a:xfrm>
              <a:off x="1725265" y="4647505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6" name="Oval 100">
              <a:extLst>
                <a:ext uri="{FF2B5EF4-FFF2-40B4-BE49-F238E27FC236}">
                  <a16:creationId xmlns:a16="http://schemas.microsoft.com/office/drawing/2014/main" id="{C59FD6D8-190B-44C0-A893-AFCD179815A1}"/>
                </a:ext>
              </a:extLst>
            </p:cNvPr>
            <p:cNvSpPr/>
            <p:nvPr/>
          </p:nvSpPr>
          <p:spPr>
            <a:xfrm>
              <a:off x="1725265" y="637396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7" name="Oval 124">
              <a:extLst>
                <a:ext uri="{FF2B5EF4-FFF2-40B4-BE49-F238E27FC236}">
                  <a16:creationId xmlns:a16="http://schemas.microsoft.com/office/drawing/2014/main" id="{B16031F8-BCFA-4CC6-9F45-97107DA8F9B3}"/>
                </a:ext>
              </a:extLst>
            </p:cNvPr>
            <p:cNvSpPr/>
            <p:nvPr/>
          </p:nvSpPr>
          <p:spPr>
            <a:xfrm>
              <a:off x="1718366" y="5251896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8" name="Oval 105">
              <a:extLst>
                <a:ext uri="{FF2B5EF4-FFF2-40B4-BE49-F238E27FC236}">
                  <a16:creationId xmlns:a16="http://schemas.microsoft.com/office/drawing/2014/main" id="{BE85C263-23D1-44B4-AC92-94813DD004AB}"/>
                </a:ext>
              </a:extLst>
            </p:cNvPr>
            <p:cNvSpPr/>
            <p:nvPr/>
          </p:nvSpPr>
          <p:spPr>
            <a:xfrm>
              <a:off x="2441367" y="492609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9" name="Oval 107">
              <a:extLst>
                <a:ext uri="{FF2B5EF4-FFF2-40B4-BE49-F238E27FC236}">
                  <a16:creationId xmlns:a16="http://schemas.microsoft.com/office/drawing/2014/main" id="{217C89C2-57DD-4CD8-8750-0867ECB362B8}"/>
                </a:ext>
              </a:extLst>
            </p:cNvPr>
            <p:cNvSpPr/>
            <p:nvPr/>
          </p:nvSpPr>
          <p:spPr>
            <a:xfrm>
              <a:off x="2441367" y="6089143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0" name="Oval 109">
              <a:extLst>
                <a:ext uri="{FF2B5EF4-FFF2-40B4-BE49-F238E27FC236}">
                  <a16:creationId xmlns:a16="http://schemas.microsoft.com/office/drawing/2014/main" id="{E3843024-20E3-4EF1-99A7-3C1C6E342E18}"/>
                </a:ext>
              </a:extLst>
            </p:cNvPr>
            <p:cNvSpPr/>
            <p:nvPr/>
          </p:nvSpPr>
          <p:spPr>
            <a:xfrm>
              <a:off x="2441367" y="548900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42" name="Straight Connector 225">
              <a:extLst>
                <a:ext uri="{FF2B5EF4-FFF2-40B4-BE49-F238E27FC236}">
                  <a16:creationId xmlns:a16="http://schemas.microsoft.com/office/drawing/2014/main" id="{AB348136-A04C-48D6-B482-2D4ECF6E9D4A}"/>
                </a:ext>
              </a:extLst>
            </p:cNvPr>
            <p:cNvCxnSpPr>
              <a:cxnSpLocks/>
              <a:stCxn id="152" idx="2"/>
              <a:endCxn id="146" idx="6"/>
            </p:cNvCxnSpPr>
            <p:nvPr/>
          </p:nvCxnSpPr>
          <p:spPr>
            <a:xfrm flipH="1" flipV="1">
              <a:off x="743638" y="5662441"/>
              <a:ext cx="362319" cy="31423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Oval 112">
              <a:extLst>
                <a:ext uri="{FF2B5EF4-FFF2-40B4-BE49-F238E27FC236}">
                  <a16:creationId xmlns:a16="http://schemas.microsoft.com/office/drawing/2014/main" id="{75725691-E2B3-4F66-8581-EEA7C8672AF8}"/>
                </a:ext>
              </a:extLst>
            </p:cNvPr>
            <p:cNvSpPr/>
            <p:nvPr/>
          </p:nvSpPr>
          <p:spPr>
            <a:xfrm>
              <a:off x="396771" y="492609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5" name="Oval 113">
              <a:extLst>
                <a:ext uri="{FF2B5EF4-FFF2-40B4-BE49-F238E27FC236}">
                  <a16:creationId xmlns:a16="http://schemas.microsoft.com/office/drawing/2014/main" id="{CC11340A-EE7C-4D20-BF78-92FF808D0B50}"/>
                </a:ext>
              </a:extLst>
            </p:cNvPr>
            <p:cNvSpPr/>
            <p:nvPr/>
          </p:nvSpPr>
          <p:spPr>
            <a:xfrm>
              <a:off x="396771" y="6089143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6" name="Oval 114">
              <a:extLst>
                <a:ext uri="{FF2B5EF4-FFF2-40B4-BE49-F238E27FC236}">
                  <a16:creationId xmlns:a16="http://schemas.microsoft.com/office/drawing/2014/main" id="{D1EFCD0B-80FB-4119-88C6-D44A6C8CFD42}"/>
                </a:ext>
              </a:extLst>
            </p:cNvPr>
            <p:cNvSpPr/>
            <p:nvPr/>
          </p:nvSpPr>
          <p:spPr>
            <a:xfrm>
              <a:off x="396771" y="548900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8" name="Oval 110">
              <a:extLst>
                <a:ext uri="{FF2B5EF4-FFF2-40B4-BE49-F238E27FC236}">
                  <a16:creationId xmlns:a16="http://schemas.microsoft.com/office/drawing/2014/main" id="{C9CA33DB-D682-474E-83D6-CCB233336CC5}"/>
                </a:ext>
              </a:extLst>
            </p:cNvPr>
            <p:cNvSpPr/>
            <p:nvPr/>
          </p:nvSpPr>
          <p:spPr>
            <a:xfrm>
              <a:off x="1124501" y="5283429"/>
              <a:ext cx="315334" cy="315334"/>
            </a:xfrm>
            <a:prstGeom prst="ellipse">
              <a:avLst/>
            </a:prstGeom>
            <a:solidFill>
              <a:srgbClr val="0790DC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9" name="Oval 117">
              <a:extLst>
                <a:ext uri="{FF2B5EF4-FFF2-40B4-BE49-F238E27FC236}">
                  <a16:creationId xmlns:a16="http://schemas.microsoft.com/office/drawing/2014/main" id="{00547F13-9750-4470-AD9D-D71C6042E14C}"/>
                </a:ext>
              </a:extLst>
            </p:cNvPr>
            <p:cNvSpPr/>
            <p:nvPr/>
          </p:nvSpPr>
          <p:spPr>
            <a:xfrm>
              <a:off x="1108735" y="4647505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1" name="Oval 118">
              <a:extLst>
                <a:ext uri="{FF2B5EF4-FFF2-40B4-BE49-F238E27FC236}">
                  <a16:creationId xmlns:a16="http://schemas.microsoft.com/office/drawing/2014/main" id="{9D7B4F8D-0D50-4806-8FFD-0FC070001F4D}"/>
                </a:ext>
              </a:extLst>
            </p:cNvPr>
            <p:cNvSpPr/>
            <p:nvPr/>
          </p:nvSpPr>
          <p:spPr>
            <a:xfrm>
              <a:off x="1108735" y="637396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2" name="Oval 126">
              <a:extLst>
                <a:ext uri="{FF2B5EF4-FFF2-40B4-BE49-F238E27FC236}">
                  <a16:creationId xmlns:a16="http://schemas.microsoft.com/office/drawing/2014/main" id="{6ABA3E47-A04E-4938-AD7D-399131CD8369}"/>
                </a:ext>
              </a:extLst>
            </p:cNvPr>
            <p:cNvSpPr/>
            <p:nvPr/>
          </p:nvSpPr>
          <p:spPr>
            <a:xfrm>
              <a:off x="1105957" y="580323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5" name="Hexagon 104">
            <a:extLst>
              <a:ext uri="{FF2B5EF4-FFF2-40B4-BE49-F238E27FC236}">
                <a16:creationId xmlns:a16="http://schemas.microsoft.com/office/drawing/2014/main" id="{227CC32D-36F4-48F3-AA69-A954D166118A}"/>
              </a:ext>
            </a:extLst>
          </p:cNvPr>
          <p:cNvSpPr/>
          <p:nvPr/>
        </p:nvSpPr>
        <p:spPr>
          <a:xfrm rot="10800000">
            <a:off x="3401852" y="4944436"/>
            <a:ext cx="2391462" cy="1581294"/>
          </a:xfrm>
          <a:prstGeom prst="hexagon">
            <a:avLst>
              <a:gd name="adj" fmla="val 48692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024">
            <a:extLst>
              <a:ext uri="{FF2B5EF4-FFF2-40B4-BE49-F238E27FC236}">
                <a16:creationId xmlns:a16="http://schemas.microsoft.com/office/drawing/2014/main" id="{AFD3F997-BF94-41A6-AF4A-F89AD8DBC3E4}"/>
              </a:ext>
            </a:extLst>
          </p:cNvPr>
          <p:cNvCxnSpPr>
            <a:cxnSpLocks/>
            <a:stCxn id="194" idx="5"/>
          </p:cNvCxnSpPr>
          <p:nvPr/>
        </p:nvCxnSpPr>
        <p:spPr>
          <a:xfrm>
            <a:off x="4111009" y="4930104"/>
            <a:ext cx="321266" cy="269326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40">
            <a:extLst>
              <a:ext uri="{FF2B5EF4-FFF2-40B4-BE49-F238E27FC236}">
                <a16:creationId xmlns:a16="http://schemas.microsoft.com/office/drawing/2014/main" id="{5FD11DD8-4369-4827-B6BC-AA77B910ABF3}"/>
              </a:ext>
            </a:extLst>
          </p:cNvPr>
          <p:cNvCxnSpPr>
            <a:cxnSpLocks/>
            <a:stCxn id="193" idx="7"/>
            <a:endCxn id="198" idx="3"/>
          </p:cNvCxnSpPr>
          <p:nvPr/>
        </p:nvCxnSpPr>
        <p:spPr>
          <a:xfrm flipV="1">
            <a:off x="4101794" y="5240160"/>
            <a:ext cx="221719" cy="156751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43">
            <a:extLst>
              <a:ext uri="{FF2B5EF4-FFF2-40B4-BE49-F238E27FC236}">
                <a16:creationId xmlns:a16="http://schemas.microsoft.com/office/drawing/2014/main" id="{31A63010-A1D9-4409-AD0A-F8CF97C008B6}"/>
              </a:ext>
            </a:extLst>
          </p:cNvPr>
          <p:cNvCxnSpPr>
            <a:cxnSpLocks/>
            <a:stCxn id="196" idx="7"/>
            <a:endCxn id="201" idx="3"/>
          </p:cNvCxnSpPr>
          <p:nvPr/>
        </p:nvCxnSpPr>
        <p:spPr>
          <a:xfrm flipV="1">
            <a:off x="4108231" y="5844551"/>
            <a:ext cx="208383" cy="8318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46">
            <a:extLst>
              <a:ext uri="{FF2B5EF4-FFF2-40B4-BE49-F238E27FC236}">
                <a16:creationId xmlns:a16="http://schemas.microsoft.com/office/drawing/2014/main" id="{5DA2D289-CF9B-45E1-A9FF-5F8098B045FC}"/>
              </a:ext>
            </a:extLst>
          </p:cNvPr>
          <p:cNvCxnSpPr>
            <a:cxnSpLocks/>
            <a:stCxn id="193" idx="5"/>
          </p:cNvCxnSpPr>
          <p:nvPr/>
        </p:nvCxnSpPr>
        <p:spPr>
          <a:xfrm>
            <a:off x="4101794" y="5581187"/>
            <a:ext cx="312305" cy="208416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49">
            <a:extLst>
              <a:ext uri="{FF2B5EF4-FFF2-40B4-BE49-F238E27FC236}">
                <a16:creationId xmlns:a16="http://schemas.microsoft.com/office/drawing/2014/main" id="{20059EB5-B615-4DA5-8ED3-BE8085F723C4}"/>
              </a:ext>
            </a:extLst>
          </p:cNvPr>
          <p:cNvCxnSpPr>
            <a:cxnSpLocks/>
            <a:stCxn id="195" idx="7"/>
          </p:cNvCxnSpPr>
          <p:nvPr/>
        </p:nvCxnSpPr>
        <p:spPr>
          <a:xfrm flipV="1">
            <a:off x="4111009" y="6305304"/>
            <a:ext cx="284450" cy="14855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52">
            <a:extLst>
              <a:ext uri="{FF2B5EF4-FFF2-40B4-BE49-F238E27FC236}">
                <a16:creationId xmlns:a16="http://schemas.microsoft.com/office/drawing/2014/main" id="{E3726BB0-2DFB-47E5-A20A-BCBF75369EF3}"/>
              </a:ext>
            </a:extLst>
          </p:cNvPr>
          <p:cNvCxnSpPr>
            <a:cxnSpLocks/>
            <a:stCxn id="196" idx="5"/>
            <a:endCxn id="197" idx="5"/>
          </p:cNvCxnSpPr>
          <p:nvPr/>
        </p:nvCxnSpPr>
        <p:spPr>
          <a:xfrm>
            <a:off x="4108231" y="6130436"/>
            <a:ext cx="335424" cy="237207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59">
            <a:extLst>
              <a:ext uri="{FF2B5EF4-FFF2-40B4-BE49-F238E27FC236}">
                <a16:creationId xmlns:a16="http://schemas.microsoft.com/office/drawing/2014/main" id="{656F2E81-D98F-457D-A139-0EB68E059320}"/>
              </a:ext>
            </a:extLst>
          </p:cNvPr>
          <p:cNvCxnSpPr>
            <a:cxnSpLocks/>
            <a:endCxn id="184" idx="6"/>
          </p:cNvCxnSpPr>
          <p:nvPr/>
        </p:nvCxnSpPr>
        <p:spPr>
          <a:xfrm flipH="1" flipV="1">
            <a:off x="5317807" y="5476019"/>
            <a:ext cx="247604" cy="223598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2">
            <a:extLst>
              <a:ext uri="{FF2B5EF4-FFF2-40B4-BE49-F238E27FC236}">
                <a16:creationId xmlns:a16="http://schemas.microsoft.com/office/drawing/2014/main" id="{486CE511-9DEE-4371-8A29-750C168A9113}"/>
              </a:ext>
            </a:extLst>
          </p:cNvPr>
          <p:cNvCxnSpPr>
            <a:cxnSpLocks/>
            <a:endCxn id="180" idx="6"/>
          </p:cNvCxnSpPr>
          <p:nvPr/>
        </p:nvCxnSpPr>
        <p:spPr>
          <a:xfrm flipH="1">
            <a:off x="5311675" y="5683512"/>
            <a:ext cx="253398" cy="35860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70">
            <a:extLst>
              <a:ext uri="{FF2B5EF4-FFF2-40B4-BE49-F238E27FC236}">
                <a16:creationId xmlns:a16="http://schemas.microsoft.com/office/drawing/2014/main" id="{5197B32B-84AC-497E-9105-6E73F642E1A0}"/>
              </a:ext>
            </a:extLst>
          </p:cNvPr>
          <p:cNvCxnSpPr>
            <a:cxnSpLocks/>
            <a:endCxn id="182" idx="6"/>
          </p:cNvCxnSpPr>
          <p:nvPr/>
        </p:nvCxnSpPr>
        <p:spPr>
          <a:xfrm flipH="1" flipV="1">
            <a:off x="5324706" y="4828752"/>
            <a:ext cx="241018" cy="26592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73">
            <a:extLst>
              <a:ext uri="{FF2B5EF4-FFF2-40B4-BE49-F238E27FC236}">
                <a16:creationId xmlns:a16="http://schemas.microsoft.com/office/drawing/2014/main" id="{C272C048-F890-492A-ACB5-40E7610B8EBC}"/>
              </a:ext>
            </a:extLst>
          </p:cNvPr>
          <p:cNvCxnSpPr>
            <a:cxnSpLocks/>
            <a:endCxn id="183" idx="6"/>
          </p:cNvCxnSpPr>
          <p:nvPr/>
        </p:nvCxnSpPr>
        <p:spPr>
          <a:xfrm flipH="1">
            <a:off x="5324706" y="6283335"/>
            <a:ext cx="241018" cy="27187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77">
            <a:extLst>
              <a:ext uri="{FF2B5EF4-FFF2-40B4-BE49-F238E27FC236}">
                <a16:creationId xmlns:a16="http://schemas.microsoft.com/office/drawing/2014/main" id="{24DE93D5-6ADB-4E16-B540-E1937355C68A}"/>
              </a:ext>
            </a:extLst>
          </p:cNvPr>
          <p:cNvCxnSpPr>
            <a:cxnSpLocks/>
            <a:endCxn id="184" idx="6"/>
          </p:cNvCxnSpPr>
          <p:nvPr/>
        </p:nvCxnSpPr>
        <p:spPr>
          <a:xfrm flipH="1">
            <a:off x="5317807" y="5162286"/>
            <a:ext cx="247604" cy="313733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80">
            <a:extLst>
              <a:ext uri="{FF2B5EF4-FFF2-40B4-BE49-F238E27FC236}">
                <a16:creationId xmlns:a16="http://schemas.microsoft.com/office/drawing/2014/main" id="{76EC23EC-5AAB-44A5-8BF0-19C473356BE0}"/>
              </a:ext>
            </a:extLst>
          </p:cNvPr>
          <p:cNvCxnSpPr>
            <a:cxnSpLocks/>
            <a:endCxn id="180" idx="6"/>
          </p:cNvCxnSpPr>
          <p:nvPr/>
        </p:nvCxnSpPr>
        <p:spPr>
          <a:xfrm flipH="1" flipV="1">
            <a:off x="5311675" y="6042114"/>
            <a:ext cx="253398" cy="214255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98">
            <a:extLst>
              <a:ext uri="{FF2B5EF4-FFF2-40B4-BE49-F238E27FC236}">
                <a16:creationId xmlns:a16="http://schemas.microsoft.com/office/drawing/2014/main" id="{211451A9-E5E0-4DB9-BA81-822594A48243}"/>
              </a:ext>
            </a:extLst>
          </p:cNvPr>
          <p:cNvCxnSpPr>
            <a:cxnSpLocks/>
            <a:stCxn id="193" idx="2"/>
          </p:cNvCxnSpPr>
          <p:nvPr/>
        </p:nvCxnSpPr>
        <p:spPr>
          <a:xfrm flipH="1" flipV="1">
            <a:off x="3744873" y="5130400"/>
            <a:ext cx="134480" cy="35864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201">
            <a:extLst>
              <a:ext uri="{FF2B5EF4-FFF2-40B4-BE49-F238E27FC236}">
                <a16:creationId xmlns:a16="http://schemas.microsoft.com/office/drawing/2014/main" id="{6EBE9063-E77A-45B7-82C9-B00E0B20B3AA}"/>
              </a:ext>
            </a:extLst>
          </p:cNvPr>
          <p:cNvCxnSpPr>
            <a:cxnSpLocks/>
            <a:stCxn id="193" idx="2"/>
          </p:cNvCxnSpPr>
          <p:nvPr/>
        </p:nvCxnSpPr>
        <p:spPr>
          <a:xfrm flipH="1">
            <a:off x="3744873" y="5489049"/>
            <a:ext cx="134480" cy="23241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204">
            <a:extLst>
              <a:ext uri="{FF2B5EF4-FFF2-40B4-BE49-F238E27FC236}">
                <a16:creationId xmlns:a16="http://schemas.microsoft.com/office/drawing/2014/main" id="{3A7D6186-F480-43F5-96E4-AE25E96BDD7F}"/>
              </a:ext>
            </a:extLst>
          </p:cNvPr>
          <p:cNvCxnSpPr>
            <a:cxnSpLocks/>
            <a:stCxn id="196" idx="2"/>
          </p:cNvCxnSpPr>
          <p:nvPr/>
        </p:nvCxnSpPr>
        <p:spPr>
          <a:xfrm flipH="1">
            <a:off x="3745665" y="6029084"/>
            <a:ext cx="117880" cy="30020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208">
            <a:extLst>
              <a:ext uri="{FF2B5EF4-FFF2-40B4-BE49-F238E27FC236}">
                <a16:creationId xmlns:a16="http://schemas.microsoft.com/office/drawing/2014/main" id="{6696F537-AF0D-4006-A0BF-A9A2ED295D26}"/>
              </a:ext>
            </a:extLst>
          </p:cNvPr>
          <p:cNvCxnSpPr>
            <a:cxnSpLocks/>
            <a:stCxn id="195" idx="2"/>
          </p:cNvCxnSpPr>
          <p:nvPr/>
        </p:nvCxnSpPr>
        <p:spPr>
          <a:xfrm flipH="1" flipV="1">
            <a:off x="3745525" y="6256149"/>
            <a:ext cx="126551" cy="31329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211">
            <a:extLst>
              <a:ext uri="{FF2B5EF4-FFF2-40B4-BE49-F238E27FC236}">
                <a16:creationId xmlns:a16="http://schemas.microsoft.com/office/drawing/2014/main" id="{6CD6A7E9-90B4-47A2-91C1-D57184C1939D}"/>
              </a:ext>
            </a:extLst>
          </p:cNvPr>
          <p:cNvCxnSpPr>
            <a:cxnSpLocks/>
            <a:stCxn id="194" idx="2"/>
          </p:cNvCxnSpPr>
          <p:nvPr/>
        </p:nvCxnSpPr>
        <p:spPr>
          <a:xfrm flipH="1">
            <a:off x="3745525" y="4814822"/>
            <a:ext cx="126551" cy="306444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105">
            <a:extLst>
              <a:ext uri="{FF2B5EF4-FFF2-40B4-BE49-F238E27FC236}">
                <a16:creationId xmlns:a16="http://schemas.microsoft.com/office/drawing/2014/main" id="{CA6E466C-CDF6-4C3E-8501-C419024A1FCC}"/>
              </a:ext>
            </a:extLst>
          </p:cNvPr>
          <p:cNvSpPr/>
          <p:nvPr/>
        </p:nvSpPr>
        <p:spPr>
          <a:xfrm>
            <a:off x="5446448" y="4933903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6" name="Oval 107">
            <a:extLst>
              <a:ext uri="{FF2B5EF4-FFF2-40B4-BE49-F238E27FC236}">
                <a16:creationId xmlns:a16="http://schemas.microsoft.com/office/drawing/2014/main" id="{B99D8BD3-508E-4016-B052-771394346481}"/>
              </a:ext>
            </a:extLst>
          </p:cNvPr>
          <p:cNvSpPr/>
          <p:nvPr/>
        </p:nvSpPr>
        <p:spPr>
          <a:xfrm>
            <a:off x="5446448" y="6096956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7" name="Oval 109">
            <a:extLst>
              <a:ext uri="{FF2B5EF4-FFF2-40B4-BE49-F238E27FC236}">
                <a16:creationId xmlns:a16="http://schemas.microsoft.com/office/drawing/2014/main" id="{277FC72C-0E79-4181-943B-1FDDA6594C4C}"/>
              </a:ext>
            </a:extLst>
          </p:cNvPr>
          <p:cNvSpPr/>
          <p:nvPr/>
        </p:nvSpPr>
        <p:spPr>
          <a:xfrm>
            <a:off x="5446448" y="5496820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8" name="Straight Connector 225">
            <a:extLst>
              <a:ext uri="{FF2B5EF4-FFF2-40B4-BE49-F238E27FC236}">
                <a16:creationId xmlns:a16="http://schemas.microsoft.com/office/drawing/2014/main" id="{214569CF-FDEE-4F1D-A12E-29976782A390}"/>
              </a:ext>
            </a:extLst>
          </p:cNvPr>
          <p:cNvCxnSpPr>
            <a:cxnSpLocks/>
            <a:stCxn id="196" idx="2"/>
          </p:cNvCxnSpPr>
          <p:nvPr/>
        </p:nvCxnSpPr>
        <p:spPr>
          <a:xfrm flipH="1" flipV="1">
            <a:off x="3745665" y="5699144"/>
            <a:ext cx="117880" cy="32994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Oval 112">
            <a:extLst>
              <a:ext uri="{FF2B5EF4-FFF2-40B4-BE49-F238E27FC236}">
                <a16:creationId xmlns:a16="http://schemas.microsoft.com/office/drawing/2014/main" id="{54DE7E08-3D3A-4A67-8E33-767E9B6506E5}"/>
              </a:ext>
            </a:extLst>
          </p:cNvPr>
          <p:cNvSpPr/>
          <p:nvPr/>
        </p:nvSpPr>
        <p:spPr>
          <a:xfrm>
            <a:off x="3401852" y="4933903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0" name="Oval 113">
            <a:extLst>
              <a:ext uri="{FF2B5EF4-FFF2-40B4-BE49-F238E27FC236}">
                <a16:creationId xmlns:a16="http://schemas.microsoft.com/office/drawing/2014/main" id="{FEEF47B1-5475-4BE0-AB91-1D5492088018}"/>
              </a:ext>
            </a:extLst>
          </p:cNvPr>
          <p:cNvSpPr/>
          <p:nvPr/>
        </p:nvSpPr>
        <p:spPr>
          <a:xfrm>
            <a:off x="3401852" y="6096956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2" name="Oval 114">
            <a:extLst>
              <a:ext uri="{FF2B5EF4-FFF2-40B4-BE49-F238E27FC236}">
                <a16:creationId xmlns:a16="http://schemas.microsoft.com/office/drawing/2014/main" id="{4619287C-6FB6-4F72-9CBD-49444FC60D6D}"/>
              </a:ext>
            </a:extLst>
          </p:cNvPr>
          <p:cNvSpPr/>
          <p:nvPr/>
        </p:nvSpPr>
        <p:spPr>
          <a:xfrm>
            <a:off x="3401852" y="5496820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3" name="Oval 110">
            <a:extLst>
              <a:ext uri="{FF2B5EF4-FFF2-40B4-BE49-F238E27FC236}">
                <a16:creationId xmlns:a16="http://schemas.microsoft.com/office/drawing/2014/main" id="{51CA85A6-863E-4AFE-90E5-4DFDA1A1E19C}"/>
              </a:ext>
            </a:extLst>
          </p:cNvPr>
          <p:cNvSpPr/>
          <p:nvPr/>
        </p:nvSpPr>
        <p:spPr>
          <a:xfrm>
            <a:off x="3879353" y="5358746"/>
            <a:ext cx="260606" cy="260606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4" name="Oval 117">
            <a:extLst>
              <a:ext uri="{FF2B5EF4-FFF2-40B4-BE49-F238E27FC236}">
                <a16:creationId xmlns:a16="http://schemas.microsoft.com/office/drawing/2014/main" id="{A0E3150B-E288-4BCA-B1B8-94C168A8F04C}"/>
              </a:ext>
            </a:extLst>
          </p:cNvPr>
          <p:cNvSpPr/>
          <p:nvPr/>
        </p:nvSpPr>
        <p:spPr>
          <a:xfrm>
            <a:off x="3866323" y="4685418"/>
            <a:ext cx="286667" cy="2866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5" name="Oval 118">
            <a:extLst>
              <a:ext uri="{FF2B5EF4-FFF2-40B4-BE49-F238E27FC236}">
                <a16:creationId xmlns:a16="http://schemas.microsoft.com/office/drawing/2014/main" id="{7C44D219-0960-4CCD-B85F-1E2D1571A7BE}"/>
              </a:ext>
            </a:extLst>
          </p:cNvPr>
          <p:cNvSpPr/>
          <p:nvPr/>
        </p:nvSpPr>
        <p:spPr>
          <a:xfrm>
            <a:off x="3866323" y="6411873"/>
            <a:ext cx="286667" cy="2866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6" name="Oval 126">
            <a:extLst>
              <a:ext uri="{FF2B5EF4-FFF2-40B4-BE49-F238E27FC236}">
                <a16:creationId xmlns:a16="http://schemas.microsoft.com/office/drawing/2014/main" id="{33148E61-ED35-467C-973B-A65C7F74B8FB}"/>
              </a:ext>
            </a:extLst>
          </p:cNvPr>
          <p:cNvSpPr/>
          <p:nvPr/>
        </p:nvSpPr>
        <p:spPr>
          <a:xfrm>
            <a:off x="3863545" y="5885750"/>
            <a:ext cx="286667" cy="28666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170">
            <a:extLst>
              <a:ext uri="{FF2B5EF4-FFF2-40B4-BE49-F238E27FC236}">
                <a16:creationId xmlns:a16="http://schemas.microsoft.com/office/drawing/2014/main" id="{A6EBEC30-CE83-46D0-8814-6F7584CB627A}"/>
              </a:ext>
            </a:extLst>
          </p:cNvPr>
          <p:cNvCxnSpPr>
            <a:cxnSpLocks/>
            <a:stCxn id="206" idx="2"/>
            <a:endCxn id="201" idx="6"/>
          </p:cNvCxnSpPr>
          <p:nvPr/>
        </p:nvCxnSpPr>
        <p:spPr>
          <a:xfrm flipH="1" flipV="1">
            <a:off x="4468544" y="5781620"/>
            <a:ext cx="251991" cy="543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170">
            <a:extLst>
              <a:ext uri="{FF2B5EF4-FFF2-40B4-BE49-F238E27FC236}">
                <a16:creationId xmlns:a16="http://schemas.microsoft.com/office/drawing/2014/main" id="{543A3E37-1076-43A3-8397-439B01C32E3E}"/>
              </a:ext>
            </a:extLst>
          </p:cNvPr>
          <p:cNvCxnSpPr>
            <a:cxnSpLocks/>
            <a:stCxn id="206" idx="1"/>
            <a:endCxn id="198" idx="5"/>
          </p:cNvCxnSpPr>
          <p:nvPr/>
        </p:nvCxnSpPr>
        <p:spPr>
          <a:xfrm flipH="1" flipV="1">
            <a:off x="4449376" y="5240160"/>
            <a:ext cx="297226" cy="483967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170">
            <a:extLst>
              <a:ext uri="{FF2B5EF4-FFF2-40B4-BE49-F238E27FC236}">
                <a16:creationId xmlns:a16="http://schemas.microsoft.com/office/drawing/2014/main" id="{A643FFD5-2020-4253-B729-B58BF6A75D4D}"/>
              </a:ext>
            </a:extLst>
          </p:cNvPr>
          <p:cNvCxnSpPr>
            <a:cxnSpLocks/>
            <a:stCxn id="204" idx="3"/>
            <a:endCxn id="201" idx="7"/>
          </p:cNvCxnSpPr>
          <p:nvPr/>
        </p:nvCxnSpPr>
        <p:spPr>
          <a:xfrm flipH="1">
            <a:off x="4442477" y="5245599"/>
            <a:ext cx="311024" cy="47308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170">
            <a:extLst>
              <a:ext uri="{FF2B5EF4-FFF2-40B4-BE49-F238E27FC236}">
                <a16:creationId xmlns:a16="http://schemas.microsoft.com/office/drawing/2014/main" id="{43FA9329-BED4-4860-8F1F-07A1B13B941D}"/>
              </a:ext>
            </a:extLst>
          </p:cNvPr>
          <p:cNvCxnSpPr>
            <a:cxnSpLocks/>
            <a:stCxn id="203" idx="1"/>
            <a:endCxn id="201" idx="5"/>
          </p:cNvCxnSpPr>
          <p:nvPr/>
        </p:nvCxnSpPr>
        <p:spPr>
          <a:xfrm flipH="1" flipV="1">
            <a:off x="4442477" y="5844551"/>
            <a:ext cx="311024" cy="40838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170">
            <a:extLst>
              <a:ext uri="{FF2B5EF4-FFF2-40B4-BE49-F238E27FC236}">
                <a16:creationId xmlns:a16="http://schemas.microsoft.com/office/drawing/2014/main" id="{A2159F47-4BA8-4EF4-9C2B-473EB80FD6FC}"/>
              </a:ext>
            </a:extLst>
          </p:cNvPr>
          <p:cNvCxnSpPr>
            <a:cxnSpLocks/>
            <a:stCxn id="206" idx="3"/>
            <a:endCxn id="197" idx="7"/>
          </p:cNvCxnSpPr>
          <p:nvPr/>
        </p:nvCxnSpPr>
        <p:spPr>
          <a:xfrm flipH="1">
            <a:off x="4443655" y="5849990"/>
            <a:ext cx="302947" cy="40323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124">
            <a:extLst>
              <a:ext uri="{FF2B5EF4-FFF2-40B4-BE49-F238E27FC236}">
                <a16:creationId xmlns:a16="http://schemas.microsoft.com/office/drawing/2014/main" id="{7ED3D207-5483-45BF-8284-068E0B892704}"/>
              </a:ext>
            </a:extLst>
          </p:cNvPr>
          <p:cNvSpPr/>
          <p:nvPr/>
        </p:nvSpPr>
        <p:spPr>
          <a:xfrm>
            <a:off x="4290547" y="5692621"/>
            <a:ext cx="177997" cy="17799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1024">
            <a:extLst>
              <a:ext uri="{FF2B5EF4-FFF2-40B4-BE49-F238E27FC236}">
                <a16:creationId xmlns:a16="http://schemas.microsoft.com/office/drawing/2014/main" id="{9EDC6CA2-9DFA-4B9C-96ED-FAD474EB8332}"/>
              </a:ext>
            </a:extLst>
          </p:cNvPr>
          <p:cNvCxnSpPr>
            <a:cxnSpLocks/>
            <a:stCxn id="204" idx="7"/>
            <a:endCxn id="182" idx="3"/>
          </p:cNvCxnSpPr>
          <p:nvPr/>
        </p:nvCxnSpPr>
        <p:spPr>
          <a:xfrm flipV="1">
            <a:off x="4879364" y="4930104"/>
            <a:ext cx="200656" cy="18963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1024">
            <a:extLst>
              <a:ext uri="{FF2B5EF4-FFF2-40B4-BE49-F238E27FC236}">
                <a16:creationId xmlns:a16="http://schemas.microsoft.com/office/drawing/2014/main" id="{3B7996F2-11D7-4BCA-971D-3A369EE78CD4}"/>
              </a:ext>
            </a:extLst>
          </p:cNvPr>
          <p:cNvCxnSpPr>
            <a:cxnSpLocks/>
            <a:stCxn id="204" idx="5"/>
            <a:endCxn id="184" idx="1"/>
          </p:cNvCxnSpPr>
          <p:nvPr/>
        </p:nvCxnSpPr>
        <p:spPr>
          <a:xfrm>
            <a:off x="4879364" y="5245599"/>
            <a:ext cx="193757" cy="129067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1024">
            <a:extLst>
              <a:ext uri="{FF2B5EF4-FFF2-40B4-BE49-F238E27FC236}">
                <a16:creationId xmlns:a16="http://schemas.microsoft.com/office/drawing/2014/main" id="{F7BAB88B-22AE-4B92-8F45-972B2F15DD4E}"/>
              </a:ext>
            </a:extLst>
          </p:cNvPr>
          <p:cNvCxnSpPr>
            <a:cxnSpLocks/>
            <a:stCxn id="206" idx="7"/>
            <a:endCxn id="184" idx="3"/>
          </p:cNvCxnSpPr>
          <p:nvPr/>
        </p:nvCxnSpPr>
        <p:spPr>
          <a:xfrm flipV="1">
            <a:off x="4872465" y="5577371"/>
            <a:ext cx="200656" cy="146756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1024">
            <a:extLst>
              <a:ext uri="{FF2B5EF4-FFF2-40B4-BE49-F238E27FC236}">
                <a16:creationId xmlns:a16="http://schemas.microsoft.com/office/drawing/2014/main" id="{03AC2104-2AF4-44D6-918B-8358555CB0AC}"/>
              </a:ext>
            </a:extLst>
          </p:cNvPr>
          <p:cNvCxnSpPr>
            <a:cxnSpLocks/>
            <a:stCxn id="203" idx="7"/>
            <a:endCxn id="180" idx="3"/>
          </p:cNvCxnSpPr>
          <p:nvPr/>
        </p:nvCxnSpPr>
        <p:spPr>
          <a:xfrm flipV="1">
            <a:off x="4879364" y="6134252"/>
            <a:ext cx="209870" cy="118688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1024">
            <a:extLst>
              <a:ext uri="{FF2B5EF4-FFF2-40B4-BE49-F238E27FC236}">
                <a16:creationId xmlns:a16="http://schemas.microsoft.com/office/drawing/2014/main" id="{E1FE4D25-B79B-4558-BCA3-FD13B30FA187}"/>
              </a:ext>
            </a:extLst>
          </p:cNvPr>
          <p:cNvCxnSpPr>
            <a:cxnSpLocks/>
          </p:cNvCxnSpPr>
          <p:nvPr/>
        </p:nvCxnSpPr>
        <p:spPr>
          <a:xfrm>
            <a:off x="4485618" y="5175271"/>
            <a:ext cx="233061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1024">
            <a:extLst>
              <a:ext uri="{FF2B5EF4-FFF2-40B4-BE49-F238E27FC236}">
                <a16:creationId xmlns:a16="http://schemas.microsoft.com/office/drawing/2014/main" id="{07A96AE6-96A2-481F-BF8D-A227484EC057}"/>
              </a:ext>
            </a:extLst>
          </p:cNvPr>
          <p:cNvCxnSpPr>
            <a:cxnSpLocks/>
          </p:cNvCxnSpPr>
          <p:nvPr/>
        </p:nvCxnSpPr>
        <p:spPr>
          <a:xfrm>
            <a:off x="4482440" y="6317720"/>
            <a:ext cx="233061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 98">
            <a:extLst>
              <a:ext uri="{FF2B5EF4-FFF2-40B4-BE49-F238E27FC236}">
                <a16:creationId xmlns:a16="http://schemas.microsoft.com/office/drawing/2014/main" id="{F0C6EB25-EB69-460C-9CFE-3EA14A1E471A}"/>
              </a:ext>
            </a:extLst>
          </p:cNvPr>
          <p:cNvSpPr/>
          <p:nvPr/>
        </p:nvSpPr>
        <p:spPr>
          <a:xfrm>
            <a:off x="4305537" y="6229525"/>
            <a:ext cx="161815" cy="161815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8" name="Oval 99">
            <a:extLst>
              <a:ext uri="{FF2B5EF4-FFF2-40B4-BE49-F238E27FC236}">
                <a16:creationId xmlns:a16="http://schemas.microsoft.com/office/drawing/2014/main" id="{AEBE4B71-DC9B-468F-8F04-7D38BD4CA56C}"/>
              </a:ext>
            </a:extLst>
          </p:cNvPr>
          <p:cNvSpPr/>
          <p:nvPr/>
        </p:nvSpPr>
        <p:spPr>
          <a:xfrm>
            <a:off x="4297446" y="5088230"/>
            <a:ext cx="177997" cy="17799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170">
            <a:extLst>
              <a:ext uri="{FF2B5EF4-FFF2-40B4-BE49-F238E27FC236}">
                <a16:creationId xmlns:a16="http://schemas.microsoft.com/office/drawing/2014/main" id="{2332AFB9-0E0A-48CD-9C3A-CDEA186A5B7C}"/>
              </a:ext>
            </a:extLst>
          </p:cNvPr>
          <p:cNvCxnSpPr>
            <a:cxnSpLocks/>
            <a:stCxn id="180" idx="1"/>
            <a:endCxn id="206" idx="5"/>
          </p:cNvCxnSpPr>
          <p:nvPr/>
        </p:nvCxnSpPr>
        <p:spPr>
          <a:xfrm flipH="1" flipV="1">
            <a:off x="4872465" y="5849990"/>
            <a:ext cx="216769" cy="99986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1024">
            <a:extLst>
              <a:ext uri="{FF2B5EF4-FFF2-40B4-BE49-F238E27FC236}">
                <a16:creationId xmlns:a16="http://schemas.microsoft.com/office/drawing/2014/main" id="{B41B1DDB-E4DD-4EC6-BB24-0140913AD22B}"/>
              </a:ext>
            </a:extLst>
          </p:cNvPr>
          <p:cNvCxnSpPr>
            <a:cxnSpLocks/>
            <a:stCxn id="203" idx="5"/>
            <a:endCxn id="183" idx="2"/>
          </p:cNvCxnSpPr>
          <p:nvPr/>
        </p:nvCxnSpPr>
        <p:spPr>
          <a:xfrm>
            <a:off x="4879364" y="6378803"/>
            <a:ext cx="158675" cy="176404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Oval 98">
            <a:extLst>
              <a:ext uri="{FF2B5EF4-FFF2-40B4-BE49-F238E27FC236}">
                <a16:creationId xmlns:a16="http://schemas.microsoft.com/office/drawing/2014/main" id="{D4CA7519-4F2C-42B8-9585-AE8E13C94A7E}"/>
              </a:ext>
            </a:extLst>
          </p:cNvPr>
          <p:cNvSpPr/>
          <p:nvPr/>
        </p:nvSpPr>
        <p:spPr>
          <a:xfrm>
            <a:off x="4727434" y="6226873"/>
            <a:ext cx="177997" cy="17799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6" name="Oval 124">
            <a:extLst>
              <a:ext uri="{FF2B5EF4-FFF2-40B4-BE49-F238E27FC236}">
                <a16:creationId xmlns:a16="http://schemas.microsoft.com/office/drawing/2014/main" id="{00129D70-9159-4A96-B835-A061BB0B1312}"/>
              </a:ext>
            </a:extLst>
          </p:cNvPr>
          <p:cNvSpPr/>
          <p:nvPr/>
        </p:nvSpPr>
        <p:spPr>
          <a:xfrm>
            <a:off x="4720535" y="5698060"/>
            <a:ext cx="177997" cy="17799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4" name="Oval 99">
            <a:extLst>
              <a:ext uri="{FF2B5EF4-FFF2-40B4-BE49-F238E27FC236}">
                <a16:creationId xmlns:a16="http://schemas.microsoft.com/office/drawing/2014/main" id="{E7650489-7EE0-42E8-AF33-21ED895FCC48}"/>
              </a:ext>
            </a:extLst>
          </p:cNvPr>
          <p:cNvSpPr/>
          <p:nvPr/>
        </p:nvSpPr>
        <p:spPr>
          <a:xfrm>
            <a:off x="4727434" y="5093669"/>
            <a:ext cx="177997" cy="17799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0" name="Oval 98">
            <a:extLst>
              <a:ext uri="{FF2B5EF4-FFF2-40B4-BE49-F238E27FC236}">
                <a16:creationId xmlns:a16="http://schemas.microsoft.com/office/drawing/2014/main" id="{21BFEF31-BBD7-47A9-B219-F695DB3D3A04}"/>
              </a:ext>
            </a:extLst>
          </p:cNvPr>
          <p:cNvSpPr/>
          <p:nvPr/>
        </p:nvSpPr>
        <p:spPr>
          <a:xfrm>
            <a:off x="5051069" y="5911811"/>
            <a:ext cx="260606" cy="260606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2" name="Oval 99">
            <a:extLst>
              <a:ext uri="{FF2B5EF4-FFF2-40B4-BE49-F238E27FC236}">
                <a16:creationId xmlns:a16="http://schemas.microsoft.com/office/drawing/2014/main" id="{B6C2E3FC-F998-49C6-AD59-0080C5ADFA8C}"/>
              </a:ext>
            </a:extLst>
          </p:cNvPr>
          <p:cNvSpPr/>
          <p:nvPr/>
        </p:nvSpPr>
        <p:spPr>
          <a:xfrm>
            <a:off x="5038039" y="4685418"/>
            <a:ext cx="286667" cy="2866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3" name="Oval 100">
            <a:extLst>
              <a:ext uri="{FF2B5EF4-FFF2-40B4-BE49-F238E27FC236}">
                <a16:creationId xmlns:a16="http://schemas.microsoft.com/office/drawing/2014/main" id="{F8CA1160-1D41-469D-AC7D-2D086B4707E6}"/>
              </a:ext>
            </a:extLst>
          </p:cNvPr>
          <p:cNvSpPr/>
          <p:nvPr/>
        </p:nvSpPr>
        <p:spPr>
          <a:xfrm>
            <a:off x="5038039" y="6411873"/>
            <a:ext cx="286667" cy="2866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4" name="Oval 124">
            <a:extLst>
              <a:ext uri="{FF2B5EF4-FFF2-40B4-BE49-F238E27FC236}">
                <a16:creationId xmlns:a16="http://schemas.microsoft.com/office/drawing/2014/main" id="{295C4C64-5563-4ECB-ADBA-CC1C270A85D2}"/>
              </a:ext>
            </a:extLst>
          </p:cNvPr>
          <p:cNvSpPr/>
          <p:nvPr/>
        </p:nvSpPr>
        <p:spPr>
          <a:xfrm>
            <a:off x="5031140" y="5332685"/>
            <a:ext cx="286667" cy="28666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8" name="Oval 124">
            <a:extLst>
              <a:ext uri="{FF2B5EF4-FFF2-40B4-BE49-F238E27FC236}">
                <a16:creationId xmlns:a16="http://schemas.microsoft.com/office/drawing/2014/main" id="{0ED12265-EC93-44A8-AC34-8F30B66A4166}"/>
              </a:ext>
            </a:extLst>
          </p:cNvPr>
          <p:cNvSpPr/>
          <p:nvPr/>
        </p:nvSpPr>
        <p:spPr>
          <a:xfrm>
            <a:off x="4524917" y="5429825"/>
            <a:ext cx="133732" cy="13373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9" name="Oval 124">
            <a:extLst>
              <a:ext uri="{FF2B5EF4-FFF2-40B4-BE49-F238E27FC236}">
                <a16:creationId xmlns:a16="http://schemas.microsoft.com/office/drawing/2014/main" id="{26A46B6E-D057-4443-B065-658EF598FAF1}"/>
              </a:ext>
            </a:extLst>
          </p:cNvPr>
          <p:cNvSpPr/>
          <p:nvPr/>
        </p:nvSpPr>
        <p:spPr>
          <a:xfrm>
            <a:off x="4529981" y="5993290"/>
            <a:ext cx="133732" cy="13373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9" name="フリーフォーム: 図形 328">
            <a:extLst>
              <a:ext uri="{FF2B5EF4-FFF2-40B4-BE49-F238E27FC236}">
                <a16:creationId xmlns:a16="http://schemas.microsoft.com/office/drawing/2014/main" id="{12A5A55C-BDB5-4AB4-8ED5-680AA8DF6D60}"/>
              </a:ext>
            </a:extLst>
          </p:cNvPr>
          <p:cNvSpPr/>
          <p:nvPr/>
        </p:nvSpPr>
        <p:spPr>
          <a:xfrm rot="5400000" flipH="1">
            <a:off x="3883627" y="2728051"/>
            <a:ext cx="1386004" cy="1790758"/>
          </a:xfrm>
          <a:custGeom>
            <a:avLst/>
            <a:gdLst>
              <a:gd name="connsiteX0" fmla="*/ 1678643 w 1683935"/>
              <a:gd name="connsiteY0" fmla="*/ 741499 h 1627962"/>
              <a:gd name="connsiteX1" fmla="*/ 1678643 w 1683935"/>
              <a:gd name="connsiteY1" fmla="*/ 491102 h 1627962"/>
              <a:gd name="connsiteX2" fmla="*/ 1428246 w 1683935"/>
              <a:gd name="connsiteY2" fmla="*/ 240706 h 1627962"/>
              <a:gd name="connsiteX3" fmla="*/ 1280886 w 1683935"/>
              <a:gd name="connsiteY3" fmla="*/ 240706 h 1627962"/>
              <a:gd name="connsiteX4" fmla="*/ 1137092 w 1683935"/>
              <a:gd name="connsiteY4" fmla="*/ 0 h 1627962"/>
              <a:gd name="connsiteX5" fmla="*/ 571963 w 1683935"/>
              <a:gd name="connsiteY5" fmla="*/ 0 h 1627962"/>
              <a:gd name="connsiteX6" fmla="*/ 428169 w 1683935"/>
              <a:gd name="connsiteY6" fmla="*/ 240706 h 1627962"/>
              <a:gd name="connsiteX7" fmla="*/ 250397 w 1683935"/>
              <a:gd name="connsiteY7" fmla="*/ 240706 h 1627962"/>
              <a:gd name="connsiteX8" fmla="*/ 0 w 1683935"/>
              <a:gd name="connsiteY8" fmla="*/ 491102 h 1627962"/>
              <a:gd name="connsiteX9" fmla="*/ 0 w 1683935"/>
              <a:gd name="connsiteY9" fmla="*/ 741499 h 1627962"/>
              <a:gd name="connsiteX10" fmla="*/ 1683935 w 1683935"/>
              <a:gd name="connsiteY10" fmla="*/ 1136858 h 1627962"/>
              <a:gd name="connsiteX11" fmla="*/ 1683935 w 1683935"/>
              <a:gd name="connsiteY11" fmla="*/ 886461 h 1627962"/>
              <a:gd name="connsiteX12" fmla="*/ 5292 w 1683935"/>
              <a:gd name="connsiteY12" fmla="*/ 886461 h 1627962"/>
              <a:gd name="connsiteX13" fmla="*/ 5292 w 1683935"/>
              <a:gd name="connsiteY13" fmla="*/ 1136858 h 1627962"/>
              <a:gd name="connsiteX14" fmla="*/ 255689 w 1683935"/>
              <a:gd name="connsiteY14" fmla="*/ 1387255 h 1627962"/>
              <a:gd name="connsiteX15" fmla="*/ 433460 w 1683935"/>
              <a:gd name="connsiteY15" fmla="*/ 1387255 h 1627962"/>
              <a:gd name="connsiteX16" fmla="*/ 577255 w 1683935"/>
              <a:gd name="connsiteY16" fmla="*/ 1627962 h 1627962"/>
              <a:gd name="connsiteX17" fmla="*/ 1142384 w 1683935"/>
              <a:gd name="connsiteY17" fmla="*/ 1627962 h 1627962"/>
              <a:gd name="connsiteX18" fmla="*/ 1286179 w 1683935"/>
              <a:gd name="connsiteY18" fmla="*/ 1387255 h 1627962"/>
              <a:gd name="connsiteX19" fmla="*/ 1433538 w 1683935"/>
              <a:gd name="connsiteY19" fmla="*/ 1387255 h 1627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83935" h="1627962">
                <a:moveTo>
                  <a:pt x="1678643" y="741499"/>
                </a:moveTo>
                <a:lnTo>
                  <a:pt x="1678643" y="491102"/>
                </a:lnTo>
                <a:lnTo>
                  <a:pt x="1428246" y="240706"/>
                </a:lnTo>
                <a:lnTo>
                  <a:pt x="1280886" y="240706"/>
                </a:lnTo>
                <a:lnTo>
                  <a:pt x="1137092" y="0"/>
                </a:lnTo>
                <a:lnTo>
                  <a:pt x="571963" y="0"/>
                </a:lnTo>
                <a:lnTo>
                  <a:pt x="428169" y="240706"/>
                </a:lnTo>
                <a:lnTo>
                  <a:pt x="250397" y="240706"/>
                </a:lnTo>
                <a:lnTo>
                  <a:pt x="0" y="491102"/>
                </a:lnTo>
                <a:lnTo>
                  <a:pt x="0" y="741499"/>
                </a:lnTo>
                <a:close/>
                <a:moveTo>
                  <a:pt x="1683935" y="1136858"/>
                </a:moveTo>
                <a:lnTo>
                  <a:pt x="1683935" y="886461"/>
                </a:lnTo>
                <a:lnTo>
                  <a:pt x="5292" y="886461"/>
                </a:lnTo>
                <a:lnTo>
                  <a:pt x="5292" y="1136858"/>
                </a:lnTo>
                <a:lnTo>
                  <a:pt x="255689" y="1387255"/>
                </a:lnTo>
                <a:lnTo>
                  <a:pt x="433460" y="1387255"/>
                </a:lnTo>
                <a:lnTo>
                  <a:pt x="577255" y="1627962"/>
                </a:lnTo>
                <a:lnTo>
                  <a:pt x="1142384" y="1627962"/>
                </a:lnTo>
                <a:lnTo>
                  <a:pt x="1286179" y="1387255"/>
                </a:lnTo>
                <a:lnTo>
                  <a:pt x="1433538" y="1387255"/>
                </a:lnTo>
                <a:close/>
              </a:path>
            </a:pathLst>
          </a:cu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31" name="正方形/長方形 1030">
            <a:extLst>
              <a:ext uri="{FF2B5EF4-FFF2-40B4-BE49-F238E27FC236}">
                <a16:creationId xmlns:a16="http://schemas.microsoft.com/office/drawing/2014/main" id="{B9A2FB8E-D2F1-4264-A6E2-C69492CDF9C8}"/>
              </a:ext>
            </a:extLst>
          </p:cNvPr>
          <p:cNvSpPr/>
          <p:nvPr/>
        </p:nvSpPr>
        <p:spPr>
          <a:xfrm>
            <a:off x="4135923" y="3182724"/>
            <a:ext cx="881412" cy="881412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33" name="図 1032">
            <a:extLst>
              <a:ext uri="{FF2B5EF4-FFF2-40B4-BE49-F238E27FC236}">
                <a16:creationId xmlns:a16="http://schemas.microsoft.com/office/drawing/2014/main" id="{ECB32E81-C31A-418E-A0AE-CC7BD72A70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55" t="13092" r="19202" b="23175"/>
          <a:stretch/>
        </p:blipFill>
        <p:spPr>
          <a:xfrm>
            <a:off x="4190111" y="3209703"/>
            <a:ext cx="773037" cy="82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748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SERVICE ANALYSIS </a:t>
            </a:r>
            <a:r>
              <a:rPr lang="zh-TW" altLang="en-US" sz="16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顧客満足度分析</a:t>
            </a:r>
            <a:endParaRPr lang="en-US" sz="16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983255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NPS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顧客満足度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984B37E-4181-4BA4-848A-C8EE411DCC5C}"/>
              </a:ext>
            </a:extLst>
          </p:cNvPr>
          <p:cNvSpPr/>
          <p:nvPr/>
        </p:nvSpPr>
        <p:spPr>
          <a:xfrm>
            <a:off x="2072783" y="1515450"/>
            <a:ext cx="2517867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PROSPECT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B5BB2464-5689-4090-B9F9-D88153459134}"/>
              </a:ext>
            </a:extLst>
          </p:cNvPr>
          <p:cNvSpPr/>
          <p:nvPr/>
        </p:nvSpPr>
        <p:spPr>
          <a:xfrm>
            <a:off x="4726650" y="1525953"/>
            <a:ext cx="1436488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200" dirty="0">
                <a:solidFill>
                  <a:schemeClr val="bg1"/>
                </a:solidFill>
              </a:rPr>
              <a:t>PURCHASE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B1116C02-EBD2-4E9E-A008-B8395886F58A}"/>
              </a:ext>
            </a:extLst>
          </p:cNvPr>
          <p:cNvSpPr/>
          <p:nvPr/>
        </p:nvSpPr>
        <p:spPr>
          <a:xfrm>
            <a:off x="6214460" y="1525953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USE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64A8E07B-5789-4D50-A403-85472CE61D77}"/>
              </a:ext>
            </a:extLst>
          </p:cNvPr>
          <p:cNvSpPr/>
          <p:nvPr/>
        </p:nvSpPr>
        <p:spPr>
          <a:xfrm>
            <a:off x="8285297" y="1515449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AFTER USE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FB6AA7-C8AE-41F5-AB6A-C70AD6D7C1F6}"/>
              </a:ext>
            </a:extLst>
          </p:cNvPr>
          <p:cNvSpPr/>
          <p:nvPr/>
        </p:nvSpPr>
        <p:spPr>
          <a:xfrm>
            <a:off x="3667385" y="2530725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Service Center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AB491-FA8E-4BFC-95B4-F6F95CDF505C}"/>
              </a:ext>
            </a:extLst>
          </p:cNvPr>
          <p:cNvSpPr/>
          <p:nvPr/>
        </p:nvSpPr>
        <p:spPr>
          <a:xfrm>
            <a:off x="2164131" y="3063232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E-mail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6B2934-903C-4999-B791-DA3B8A8E5F0E}"/>
              </a:ext>
            </a:extLst>
          </p:cNvPr>
          <p:cNvSpPr/>
          <p:nvPr/>
        </p:nvSpPr>
        <p:spPr>
          <a:xfrm>
            <a:off x="3696035" y="4123949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D55AB6-EB0F-42C1-BA6A-AA76B081E877}"/>
              </a:ext>
            </a:extLst>
          </p:cNvPr>
          <p:cNvSpPr/>
          <p:nvPr/>
        </p:nvSpPr>
        <p:spPr>
          <a:xfrm>
            <a:off x="3667384" y="4708133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Chatbot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3C68DC-EB71-41DD-A75C-C957374D544F}"/>
              </a:ext>
            </a:extLst>
          </p:cNvPr>
          <p:cNvSpPr/>
          <p:nvPr/>
        </p:nvSpPr>
        <p:spPr>
          <a:xfrm>
            <a:off x="5014687" y="2538484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F94B9C-F1EE-4923-A629-B6B608763F95}"/>
              </a:ext>
            </a:extLst>
          </p:cNvPr>
          <p:cNvSpPr/>
          <p:nvPr/>
        </p:nvSpPr>
        <p:spPr>
          <a:xfrm>
            <a:off x="5001346" y="3430633"/>
            <a:ext cx="869814" cy="25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3FC9C60-07B6-45A8-A901-9D1606CB3AA6}"/>
              </a:ext>
            </a:extLst>
          </p:cNvPr>
          <p:cNvSpPr/>
          <p:nvPr/>
        </p:nvSpPr>
        <p:spPr>
          <a:xfrm>
            <a:off x="5001345" y="3793100"/>
            <a:ext cx="869815" cy="227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B67DEFC-8F65-4B3D-8BED-508423C41447}"/>
              </a:ext>
            </a:extLst>
          </p:cNvPr>
          <p:cNvSpPr/>
          <p:nvPr/>
        </p:nvSpPr>
        <p:spPr>
          <a:xfrm>
            <a:off x="2161399" y="405218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YouTube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2301E88-4B87-4E72-B5B6-B862D520CE99}"/>
              </a:ext>
            </a:extLst>
          </p:cNvPr>
          <p:cNvSpPr/>
          <p:nvPr/>
        </p:nvSpPr>
        <p:spPr>
          <a:xfrm>
            <a:off x="2161399" y="355770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LINE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493F056-3827-48BC-9BC2-E59E6D7AE76F}"/>
              </a:ext>
            </a:extLst>
          </p:cNvPr>
          <p:cNvSpPr/>
          <p:nvPr/>
        </p:nvSpPr>
        <p:spPr>
          <a:xfrm>
            <a:off x="2161399" y="4546663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Twitter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1D69DB-9136-42FD-B88D-B3C40441A43C}"/>
              </a:ext>
            </a:extLst>
          </p:cNvPr>
          <p:cNvSpPr/>
          <p:nvPr/>
        </p:nvSpPr>
        <p:spPr>
          <a:xfrm>
            <a:off x="5001345" y="411639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059D88-EDD5-4ADA-AEA6-EF81E1D697FD}"/>
              </a:ext>
            </a:extLst>
          </p:cNvPr>
          <p:cNvSpPr/>
          <p:nvPr/>
        </p:nvSpPr>
        <p:spPr>
          <a:xfrm>
            <a:off x="2161398" y="504113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Facebook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6BB491C-E8DD-488F-B5F0-1E43877F782F}"/>
              </a:ext>
            </a:extLst>
          </p:cNvPr>
          <p:cNvSpPr/>
          <p:nvPr/>
        </p:nvSpPr>
        <p:spPr>
          <a:xfrm>
            <a:off x="8544591" y="244725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7B8C7B9-84A1-4E9F-8682-D9E5E6ACB3FE}"/>
              </a:ext>
            </a:extLst>
          </p:cNvPr>
          <p:cNvSpPr/>
          <p:nvPr/>
        </p:nvSpPr>
        <p:spPr>
          <a:xfrm>
            <a:off x="6676834" y="238955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51DF106-9B0D-4C3D-BE9B-FC3FF125A692}"/>
              </a:ext>
            </a:extLst>
          </p:cNvPr>
          <p:cNvSpPr/>
          <p:nvPr/>
        </p:nvSpPr>
        <p:spPr>
          <a:xfrm>
            <a:off x="6637903" y="3288810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7F0134B-18D0-4694-B4F2-5C957E494AE3}"/>
              </a:ext>
            </a:extLst>
          </p:cNvPr>
          <p:cNvSpPr/>
          <p:nvPr/>
        </p:nvSpPr>
        <p:spPr>
          <a:xfrm>
            <a:off x="6676834" y="2878618"/>
            <a:ext cx="778612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36F0171-9C6B-4037-BC5A-150B083D4D2F}"/>
              </a:ext>
            </a:extLst>
          </p:cNvPr>
          <p:cNvSpPr/>
          <p:nvPr/>
        </p:nvSpPr>
        <p:spPr>
          <a:xfrm>
            <a:off x="8544590" y="289969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6913761-6D15-4402-8426-30C301355CCF}"/>
              </a:ext>
            </a:extLst>
          </p:cNvPr>
          <p:cNvSpPr/>
          <p:nvPr/>
        </p:nvSpPr>
        <p:spPr>
          <a:xfrm>
            <a:off x="3667384" y="3030432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Landing Page</a:t>
            </a:r>
          </a:p>
        </p:txBody>
      </p: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AE44ADAE-60FC-4C1C-94E3-9E1A7AA9AFDF}"/>
              </a:ext>
            </a:extLst>
          </p:cNvPr>
          <p:cNvCxnSpPr>
            <a:cxnSpLocks/>
            <a:stCxn id="67" idx="1"/>
            <a:endCxn id="49" idx="3"/>
          </p:cNvCxnSpPr>
          <p:nvPr/>
        </p:nvCxnSpPr>
        <p:spPr>
          <a:xfrm rot="10800000" flipV="1">
            <a:off x="3017872" y="3163760"/>
            <a:ext cx="649512" cy="1516231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C6B06E55-1D0F-411F-96C7-92E6C5152B9B}"/>
              </a:ext>
            </a:extLst>
          </p:cNvPr>
          <p:cNvCxnSpPr>
            <a:cxnSpLocks/>
            <a:stCxn id="15" idx="1"/>
            <a:endCxn id="55" idx="3"/>
          </p:cNvCxnSpPr>
          <p:nvPr/>
        </p:nvCxnSpPr>
        <p:spPr>
          <a:xfrm rot="10800000" flipV="1">
            <a:off x="3017872" y="4841462"/>
            <a:ext cx="649513" cy="333006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F85322D6-5B6A-4AD6-9CA1-E0887C86EF6F}"/>
              </a:ext>
            </a:extLst>
          </p:cNvPr>
          <p:cNvCxnSpPr>
            <a:cxnSpLocks/>
            <a:stCxn id="13" idx="1"/>
            <a:endCxn id="49" idx="3"/>
          </p:cNvCxnSpPr>
          <p:nvPr/>
        </p:nvCxnSpPr>
        <p:spPr>
          <a:xfrm rot="10800000" flipV="1">
            <a:off x="3017873" y="4257278"/>
            <a:ext cx="678163" cy="42271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Curved 83">
            <a:extLst>
              <a:ext uri="{FF2B5EF4-FFF2-40B4-BE49-F238E27FC236}">
                <a16:creationId xmlns:a16="http://schemas.microsoft.com/office/drawing/2014/main" id="{1BEB0697-CA95-40E0-A3BD-7163C0BCBCEF}"/>
              </a:ext>
            </a:extLst>
          </p:cNvPr>
          <p:cNvCxnSpPr>
            <a:cxnSpLocks/>
            <a:stCxn id="13" idx="1"/>
            <a:endCxn id="45" idx="3"/>
          </p:cNvCxnSpPr>
          <p:nvPr/>
        </p:nvCxnSpPr>
        <p:spPr>
          <a:xfrm rot="10800000">
            <a:off x="3017873" y="4185516"/>
            <a:ext cx="678163" cy="717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5D155768-15DF-40EF-93E9-2069E8DF08B9}"/>
              </a:ext>
            </a:extLst>
          </p:cNvPr>
          <p:cNvCxnSpPr>
            <a:cxnSpLocks/>
            <a:stCxn id="10" idx="1"/>
            <a:endCxn id="12" idx="3"/>
          </p:cNvCxnSpPr>
          <p:nvPr/>
        </p:nvCxnSpPr>
        <p:spPr>
          <a:xfrm rot="10800000" flipV="1">
            <a:off x="3020605" y="2664053"/>
            <a:ext cx="646781" cy="532507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FE3552E2-8677-4128-BF40-F31742F0EA45}"/>
              </a:ext>
            </a:extLst>
          </p:cNvPr>
          <p:cNvSpPr/>
          <p:nvPr/>
        </p:nvSpPr>
        <p:spPr>
          <a:xfrm>
            <a:off x="2159236" y="2568755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TV Ads</a:t>
            </a: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A75BAB0F-6722-415D-8E77-5808973A452F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2902873" y="2661592"/>
            <a:ext cx="764513" cy="24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A2BB9C3A-0DD3-44BD-942A-1C149BA80C49}"/>
              </a:ext>
            </a:extLst>
          </p:cNvPr>
          <p:cNvCxnSpPr>
            <a:cxnSpLocks/>
            <a:stCxn id="21" idx="1"/>
            <a:endCxn id="13" idx="3"/>
          </p:cNvCxnSpPr>
          <p:nvPr/>
        </p:nvCxnSpPr>
        <p:spPr>
          <a:xfrm rot="10800000" flipV="1">
            <a:off x="4638156" y="3556410"/>
            <a:ext cx="363191" cy="700868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Curved 110">
            <a:extLst>
              <a:ext uri="{FF2B5EF4-FFF2-40B4-BE49-F238E27FC236}">
                <a16:creationId xmlns:a16="http://schemas.microsoft.com/office/drawing/2014/main" id="{6BC01EDB-626C-4EB6-9D7D-A17D02823A23}"/>
              </a:ext>
            </a:extLst>
          </p:cNvPr>
          <p:cNvCxnSpPr>
            <a:cxnSpLocks/>
            <a:stCxn id="39" idx="1"/>
            <a:endCxn id="67" idx="3"/>
          </p:cNvCxnSpPr>
          <p:nvPr/>
        </p:nvCxnSpPr>
        <p:spPr>
          <a:xfrm rot="10800000">
            <a:off x="4609505" y="3163761"/>
            <a:ext cx="391841" cy="74326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Curved 118">
            <a:extLst>
              <a:ext uri="{FF2B5EF4-FFF2-40B4-BE49-F238E27FC236}">
                <a16:creationId xmlns:a16="http://schemas.microsoft.com/office/drawing/2014/main" id="{FA0A6FCB-4AED-4BF5-9343-0EE2A476AF25}"/>
              </a:ext>
            </a:extLst>
          </p:cNvPr>
          <p:cNvCxnSpPr>
            <a:cxnSpLocks/>
            <a:stCxn id="13" idx="1"/>
            <a:endCxn id="47" idx="3"/>
          </p:cNvCxnSpPr>
          <p:nvPr/>
        </p:nvCxnSpPr>
        <p:spPr>
          <a:xfrm rot="10800000">
            <a:off x="3017873" y="3691038"/>
            <a:ext cx="678163" cy="566240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3274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95C20-EA11-4F6B-98C3-001456C54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Multi-dimension analysis</a:t>
            </a:r>
          </a:p>
          <a:p>
            <a:r>
              <a:rPr lang="en-US" dirty="0"/>
              <a:t>Alert</a:t>
            </a:r>
          </a:p>
          <a:p>
            <a:r>
              <a:rPr lang="en-US" dirty="0"/>
              <a:t>Regular Report</a:t>
            </a:r>
          </a:p>
          <a:p>
            <a:r>
              <a:rPr lang="en-US" dirty="0"/>
              <a:t>Transaction Analysis</a:t>
            </a:r>
          </a:p>
          <a:p>
            <a:r>
              <a:rPr lang="en-US" dirty="0"/>
              <a:t>Statistical Analysis</a:t>
            </a:r>
          </a:p>
          <a:p>
            <a:r>
              <a:rPr lang="en-US" dirty="0"/>
              <a:t>Dossier library (</a:t>
            </a:r>
            <a:r>
              <a:rPr lang="en-US" dirty="0" err="1"/>
              <a:t>Microstrategy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598146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5F60BAB-2B6C-48F7-A2BB-352093B8FFF1}"/>
              </a:ext>
            </a:extLst>
          </p:cNvPr>
          <p:cNvSpPr/>
          <p:nvPr/>
        </p:nvSpPr>
        <p:spPr>
          <a:xfrm>
            <a:off x="1055077" y="2804746"/>
            <a:ext cx="2848708" cy="1248508"/>
          </a:xfrm>
          <a:prstGeom prst="rect">
            <a:avLst/>
          </a:prstGeom>
          <a:solidFill>
            <a:srgbClr val="0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79BC59-6ED1-49F9-8035-316455C4BBC0}"/>
              </a:ext>
            </a:extLst>
          </p:cNvPr>
          <p:cNvSpPr/>
          <p:nvPr/>
        </p:nvSpPr>
        <p:spPr>
          <a:xfrm>
            <a:off x="1071528" y="2804746"/>
            <a:ext cx="2832256" cy="898332"/>
          </a:xfrm>
          <a:prstGeom prst="rect">
            <a:avLst/>
          </a:prstGeom>
          <a:solidFill>
            <a:srgbClr val="C8E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EB2015-7001-4292-A3FE-0C57BEED4D42}"/>
              </a:ext>
            </a:extLst>
          </p:cNvPr>
          <p:cNvSpPr/>
          <p:nvPr/>
        </p:nvSpPr>
        <p:spPr>
          <a:xfrm>
            <a:off x="1055077" y="808892"/>
            <a:ext cx="2848708" cy="1248508"/>
          </a:xfrm>
          <a:prstGeom prst="rect">
            <a:avLst/>
          </a:prstGeom>
          <a:solidFill>
            <a:srgbClr val="00B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EF2CE5-1F25-4739-8A20-2445368EDA04}"/>
              </a:ext>
            </a:extLst>
          </p:cNvPr>
          <p:cNvSpPr/>
          <p:nvPr/>
        </p:nvSpPr>
        <p:spPr>
          <a:xfrm>
            <a:off x="4671647" y="808892"/>
            <a:ext cx="2848708" cy="1248508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99A747-99D4-4AD4-997B-34324DA504C5}"/>
              </a:ext>
            </a:extLst>
          </p:cNvPr>
          <p:cNvSpPr/>
          <p:nvPr/>
        </p:nvSpPr>
        <p:spPr>
          <a:xfrm>
            <a:off x="4671647" y="2804746"/>
            <a:ext cx="2848708" cy="1248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D0C765E-8922-4083-8A11-F3359E8A708F}"/>
              </a:ext>
            </a:extLst>
          </p:cNvPr>
          <p:cNvSpPr/>
          <p:nvPr/>
        </p:nvSpPr>
        <p:spPr>
          <a:xfrm>
            <a:off x="1055076" y="5104501"/>
            <a:ext cx="2848708" cy="1248508"/>
          </a:xfrm>
          <a:prstGeom prst="rect">
            <a:avLst/>
          </a:prstGeom>
          <a:solidFill>
            <a:srgbClr val="0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D45C317-3437-4AFA-81CA-58CBC8BE1BBE}"/>
              </a:ext>
            </a:extLst>
          </p:cNvPr>
          <p:cNvSpPr/>
          <p:nvPr/>
        </p:nvSpPr>
        <p:spPr>
          <a:xfrm>
            <a:off x="4671647" y="5104501"/>
            <a:ext cx="2848708" cy="1248508"/>
          </a:xfrm>
          <a:prstGeom prst="rect">
            <a:avLst/>
          </a:prstGeom>
          <a:solidFill>
            <a:srgbClr val="C8E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E2660D-2477-4950-B18B-349C67B02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504" y="0"/>
            <a:ext cx="1682496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7C138C-165E-435E-B409-D4A095B36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79" y="908487"/>
            <a:ext cx="2127688" cy="11489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BDBA95-B171-47E7-AC13-96C1B8C4319B}"/>
              </a:ext>
            </a:extLst>
          </p:cNvPr>
          <p:cNvSpPr txBox="1"/>
          <p:nvPr/>
        </p:nvSpPr>
        <p:spPr>
          <a:xfrm>
            <a:off x="5215002" y="1112467"/>
            <a:ext cx="17538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Environment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23" name="グラフィックス 10">
            <a:extLst>
              <a:ext uri="{FF2B5EF4-FFF2-40B4-BE49-F238E27FC236}">
                <a16:creationId xmlns:a16="http://schemas.microsoft.com/office/drawing/2014/main" id="{7978BB57-8DB2-4093-9981-AC56D9BF7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1611" y="908486"/>
            <a:ext cx="438144" cy="489963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FD153C7-438D-49FF-885D-D57A53C1B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26697" r="38110" b="44407"/>
          <a:stretch/>
        </p:blipFill>
        <p:spPr bwMode="auto">
          <a:xfrm>
            <a:off x="1055075" y="808891"/>
            <a:ext cx="2848709" cy="124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523D75-3093-4380-BEE8-841D294C9242}"/>
              </a:ext>
            </a:extLst>
          </p:cNvPr>
          <p:cNvSpPr txBox="1"/>
          <p:nvPr/>
        </p:nvSpPr>
        <p:spPr>
          <a:xfrm>
            <a:off x="1698684" y="1104078"/>
            <a:ext cx="1594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Clean Code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5" name="グラフィックス 10">
            <a:extLst>
              <a:ext uri="{FF2B5EF4-FFF2-40B4-BE49-F238E27FC236}">
                <a16:creationId xmlns:a16="http://schemas.microsoft.com/office/drawing/2014/main" id="{AD94CE6D-E98F-4024-AF02-B50D31C21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852" y="972214"/>
            <a:ext cx="438144" cy="489963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10E1239-1238-4D51-B3CF-82EB43D84DF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2527" y="2957047"/>
            <a:ext cx="684924" cy="1027386"/>
          </a:xfrm>
          <a:prstGeom prst="rect">
            <a:avLst/>
          </a:prstGeom>
        </p:spPr>
      </p:pic>
      <p:pic>
        <p:nvPicPr>
          <p:cNvPr id="20" name="図 18">
            <a:extLst>
              <a:ext uri="{FF2B5EF4-FFF2-40B4-BE49-F238E27FC236}">
                <a16:creationId xmlns:a16="http://schemas.microsoft.com/office/drawing/2014/main" id="{BC14DAED-168C-4A73-A87C-2CC94029F0EB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4735" y="3051541"/>
            <a:ext cx="569518" cy="932892"/>
          </a:xfrm>
          <a:prstGeom prst="rect">
            <a:avLst/>
          </a:prstGeom>
        </p:spPr>
      </p:pic>
      <p:pic>
        <p:nvPicPr>
          <p:cNvPr id="21" name="図 19">
            <a:extLst>
              <a:ext uri="{FF2B5EF4-FFF2-40B4-BE49-F238E27FC236}">
                <a16:creationId xmlns:a16="http://schemas.microsoft.com/office/drawing/2014/main" id="{D3548A27-9AD9-4D16-B6F2-B25C9102E9E0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3326" y="2957046"/>
            <a:ext cx="595712" cy="1027387"/>
          </a:xfrm>
          <a:prstGeom prst="rect">
            <a:avLst/>
          </a:prstGeom>
        </p:spPr>
      </p:pic>
      <p:pic>
        <p:nvPicPr>
          <p:cNvPr id="22" name="図 20">
            <a:extLst>
              <a:ext uri="{FF2B5EF4-FFF2-40B4-BE49-F238E27FC236}">
                <a16:creationId xmlns:a16="http://schemas.microsoft.com/office/drawing/2014/main" id="{D54F0173-6E40-4AF7-A2CD-FCB842271F5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2007" y="3297754"/>
            <a:ext cx="559758" cy="686679"/>
          </a:xfrm>
          <a:prstGeom prst="rect">
            <a:avLst/>
          </a:prstGeom>
        </p:spPr>
      </p:pic>
      <p:pic>
        <p:nvPicPr>
          <p:cNvPr id="24" name="図 20">
            <a:extLst>
              <a:ext uri="{FF2B5EF4-FFF2-40B4-BE49-F238E27FC236}">
                <a16:creationId xmlns:a16="http://schemas.microsoft.com/office/drawing/2014/main" id="{B33F5C84-11F5-4CA1-9BC2-EFE831AD1BBA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1455" y="3297754"/>
            <a:ext cx="559758" cy="68667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A80BA7E-55CA-4608-8F5B-B003F1819D6B}"/>
              </a:ext>
            </a:extLst>
          </p:cNvPr>
          <p:cNvSpPr txBox="1"/>
          <p:nvPr/>
        </p:nvSpPr>
        <p:spPr>
          <a:xfrm>
            <a:off x="1748073" y="2995192"/>
            <a:ext cx="1594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Object</a:t>
            </a:r>
          </a:p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Detection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B828FB34-C2DE-4F9F-8765-8AFEF3B86ABD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</a:blip>
          <a:stretch>
            <a:fillRect/>
          </a:stretch>
        </p:blipFill>
        <p:spPr>
          <a:xfrm>
            <a:off x="4669412" y="2804106"/>
            <a:ext cx="2853175" cy="1249788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730D0276-BFBB-4381-A9EA-721DB0346B7B}"/>
              </a:ext>
            </a:extLst>
          </p:cNvPr>
          <p:cNvSpPr txBox="1"/>
          <p:nvPr/>
        </p:nvSpPr>
        <p:spPr>
          <a:xfrm>
            <a:off x="4853049" y="2946033"/>
            <a:ext cx="247774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Similarity &amp;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Distance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Algorithms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91" name="Picture 2">
            <a:extLst>
              <a:ext uri="{FF2B5EF4-FFF2-40B4-BE49-F238E27FC236}">
                <a16:creationId xmlns:a16="http://schemas.microsoft.com/office/drawing/2014/main" id="{B00F3F13-2E6A-49D8-AE04-9EA66E0E2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962" y="5175771"/>
            <a:ext cx="755392" cy="21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0DFF51B-CE58-4DF4-8D32-AC883832E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4" b="19729"/>
          <a:stretch/>
        </p:blipFill>
        <p:spPr bwMode="auto">
          <a:xfrm>
            <a:off x="1708206" y="5250311"/>
            <a:ext cx="1660305" cy="93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827F808C-3A04-40F0-AFCD-EDE0CC048B89}"/>
              </a:ext>
            </a:extLst>
          </p:cNvPr>
          <p:cNvSpPr txBox="1"/>
          <p:nvPr/>
        </p:nvSpPr>
        <p:spPr>
          <a:xfrm>
            <a:off x="1442671" y="5449610"/>
            <a:ext cx="21221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2F559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Azure Fundamentals	</a:t>
            </a:r>
            <a:endParaRPr lang="en-US" sz="2000" dirty="0">
              <a:solidFill>
                <a:srgbClr val="2F5597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3737DA85-240A-4588-8D73-C7EDED2BC25D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34690"/>
          <a:stretch/>
        </p:blipFill>
        <p:spPr>
          <a:xfrm>
            <a:off x="5376790" y="5265411"/>
            <a:ext cx="1613239" cy="1087597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BC38C893-561C-4889-B832-2B0BAFBA24CA}"/>
              </a:ext>
            </a:extLst>
          </p:cNvPr>
          <p:cNvSpPr txBox="1"/>
          <p:nvPr/>
        </p:nvSpPr>
        <p:spPr>
          <a:xfrm>
            <a:off x="5031973" y="5209014"/>
            <a:ext cx="21757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TensorFlow Developer Certificate</a:t>
            </a:r>
            <a:endParaRPr lang="en-US" sz="2000" dirty="0">
              <a:solidFill>
                <a:srgbClr val="31475E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FF7C0B71-FF2A-4628-8780-648E6F7EA54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29504" y="5158231"/>
            <a:ext cx="387768" cy="28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752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3D282D-6B06-4265-9CBF-60B46AF81F50}"/>
              </a:ext>
            </a:extLst>
          </p:cNvPr>
          <p:cNvSpPr/>
          <p:nvPr/>
        </p:nvSpPr>
        <p:spPr>
          <a:xfrm>
            <a:off x="4671646" y="818103"/>
            <a:ext cx="2848708" cy="1248508"/>
          </a:xfrm>
          <a:prstGeom prst="rect">
            <a:avLst/>
          </a:prstGeom>
          <a:solidFill>
            <a:srgbClr val="314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D6ADE5-951F-4203-8EE1-A6FCA1655E0C}"/>
              </a:ext>
            </a:extLst>
          </p:cNvPr>
          <p:cNvSpPr/>
          <p:nvPr/>
        </p:nvSpPr>
        <p:spPr>
          <a:xfrm>
            <a:off x="1055077" y="808892"/>
            <a:ext cx="2848708" cy="1248508"/>
          </a:xfrm>
          <a:prstGeom prst="rect">
            <a:avLst/>
          </a:prstGeom>
          <a:solidFill>
            <a:srgbClr val="4582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572E20D0-828C-43D0-92F9-2DEA9C7E4B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26697" r="38110" b="44407"/>
          <a:stretch/>
        </p:blipFill>
        <p:spPr bwMode="auto">
          <a:xfrm>
            <a:off x="1055076" y="808890"/>
            <a:ext cx="2848709" cy="124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7A2854-B623-4694-ABBF-5A20FA874319}"/>
              </a:ext>
            </a:extLst>
          </p:cNvPr>
          <p:cNvSpPr txBox="1"/>
          <p:nvPr/>
        </p:nvSpPr>
        <p:spPr>
          <a:xfrm>
            <a:off x="1618964" y="934526"/>
            <a:ext cx="175383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Logging</a:t>
            </a:r>
          </a:p>
          <a:p>
            <a:pPr algn="ctr"/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Best Practices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935CAB-A2CD-4E3C-BD65-5E86B1347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9504" y="0"/>
            <a:ext cx="1682496" cy="6858000"/>
          </a:xfrm>
          <a:prstGeom prst="rect">
            <a:avLst/>
          </a:prstGeom>
        </p:spPr>
      </p:pic>
      <p:pic>
        <p:nvPicPr>
          <p:cNvPr id="2" name="グラフィックス 10">
            <a:extLst>
              <a:ext uri="{FF2B5EF4-FFF2-40B4-BE49-F238E27FC236}">
                <a16:creationId xmlns:a16="http://schemas.microsoft.com/office/drawing/2014/main" id="{59A674BC-D2B4-4A47-B7AF-BEC78FC91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852" y="972214"/>
            <a:ext cx="438144" cy="4899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148B2B-699E-4033-B60F-86F02AA15612}"/>
              </a:ext>
            </a:extLst>
          </p:cNvPr>
          <p:cNvSpPr txBox="1"/>
          <p:nvPr/>
        </p:nvSpPr>
        <p:spPr>
          <a:xfrm>
            <a:off x="5117675" y="2159638"/>
            <a:ext cx="2349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http://gg.gg/lw5fr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BB404F-0417-41DD-A5E5-547E214BC0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8467"/>
          <a:stretch/>
        </p:blipFill>
        <p:spPr>
          <a:xfrm>
            <a:off x="4671646" y="818102"/>
            <a:ext cx="2848708" cy="12485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C277FD-5048-402E-BE36-C62B9A0D98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507" y="911130"/>
            <a:ext cx="299024" cy="2990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70A4E1-699A-4470-8353-B90D0827318F}"/>
              </a:ext>
            </a:extLst>
          </p:cNvPr>
          <p:cNvSpPr txBox="1"/>
          <p:nvPr/>
        </p:nvSpPr>
        <p:spPr>
          <a:xfrm>
            <a:off x="5437158" y="934523"/>
            <a:ext cx="1317684" cy="1015663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Facebook Embodied </a:t>
            </a:r>
            <a:r>
              <a:rPr lang="en-US" sz="200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</a:t>
            </a:r>
            <a:r>
              <a:rPr lang="en-US" sz="2000" i="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gent</a:t>
            </a:r>
            <a:endParaRPr lang="en-US" sz="2000" dirty="0">
              <a:solidFill>
                <a:srgbClr val="31475E"/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3570257-5F61-4FBF-B739-A34D94685118}"/>
              </a:ext>
            </a:extLst>
          </p:cNvPr>
          <p:cNvSpPr/>
          <p:nvPr/>
        </p:nvSpPr>
        <p:spPr>
          <a:xfrm>
            <a:off x="1055077" y="2804747"/>
            <a:ext cx="2848708" cy="1248508"/>
          </a:xfrm>
          <a:prstGeom prst="rect">
            <a:avLst/>
          </a:prstGeom>
          <a:solidFill>
            <a:srgbClr val="04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FC4A379A-F4DC-4A30-8512-C3B7A99A3B8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4224" b="28822"/>
          <a:stretch/>
        </p:blipFill>
        <p:spPr>
          <a:xfrm>
            <a:off x="1055076" y="3464941"/>
            <a:ext cx="734191" cy="581201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2830705A-0A87-49BE-B43E-CBEDC90AE7B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7229" r="30386" b="72525"/>
          <a:stretch/>
        </p:blipFill>
        <p:spPr>
          <a:xfrm>
            <a:off x="1694639" y="3108574"/>
            <a:ext cx="1753837" cy="944681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94B36321-B2A3-495A-AF23-7FE7D1CAB10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9034" t="28627" r="28858" b="4811"/>
          <a:stretch/>
        </p:blipFill>
        <p:spPr>
          <a:xfrm>
            <a:off x="2807492" y="2804746"/>
            <a:ext cx="1096293" cy="1070968"/>
          </a:xfrm>
          <a:prstGeom prst="rect">
            <a:avLst/>
          </a:prstGeom>
        </p:spPr>
      </p:pic>
      <p:pic>
        <p:nvPicPr>
          <p:cNvPr id="13" name="グラフィックス 10">
            <a:extLst>
              <a:ext uri="{FF2B5EF4-FFF2-40B4-BE49-F238E27FC236}">
                <a16:creationId xmlns:a16="http://schemas.microsoft.com/office/drawing/2014/main" id="{EDC665CF-36D8-412E-A824-1E97FFC40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154" y="1827614"/>
            <a:ext cx="145134" cy="162299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18528FBD-CCC8-4293-954F-04902D8C4C35}"/>
              </a:ext>
            </a:extLst>
          </p:cNvPr>
          <p:cNvSpPr txBox="1"/>
          <p:nvPr/>
        </p:nvSpPr>
        <p:spPr>
          <a:xfrm>
            <a:off x="1618964" y="3102909"/>
            <a:ext cx="17538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Survival</a:t>
            </a:r>
          </a:p>
          <a:p>
            <a:pPr algn="ctr"/>
            <a:r>
              <a:rPr lang="en-US" sz="2000" dirty="0">
                <a:solidFill>
                  <a:srgbClr val="314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Analysis</a:t>
            </a:r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83E2CB49-1211-4CD7-AE28-6981C1CF45A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7229" r="30386" b="72525"/>
          <a:stretch/>
        </p:blipFill>
        <p:spPr>
          <a:xfrm flipV="1">
            <a:off x="1484713" y="2804746"/>
            <a:ext cx="952594" cy="513102"/>
          </a:xfrm>
          <a:prstGeom prst="rect">
            <a:avLst/>
          </a:prstGeom>
        </p:spPr>
      </p:pic>
      <p:sp>
        <p:nvSpPr>
          <p:cNvPr id="33" name="Rectangle 54">
            <a:extLst>
              <a:ext uri="{FF2B5EF4-FFF2-40B4-BE49-F238E27FC236}">
                <a16:creationId xmlns:a16="http://schemas.microsoft.com/office/drawing/2014/main" id="{D8B234F0-A805-4838-990D-6FE4841728A9}"/>
              </a:ext>
            </a:extLst>
          </p:cNvPr>
          <p:cNvSpPr/>
          <p:nvPr/>
        </p:nvSpPr>
        <p:spPr>
          <a:xfrm>
            <a:off x="4624289" y="2840687"/>
            <a:ext cx="2848708" cy="1248508"/>
          </a:xfrm>
          <a:prstGeom prst="rect">
            <a:avLst/>
          </a:prstGeom>
          <a:solidFill>
            <a:srgbClr val="00B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EEACBEE-6129-477F-BCC1-65998681FCC9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98262" y="2897964"/>
            <a:ext cx="2700762" cy="1133954"/>
          </a:xfrm>
          <a:prstGeom prst="rect">
            <a:avLst/>
          </a:prstGeom>
        </p:spPr>
      </p:pic>
      <p:sp>
        <p:nvSpPr>
          <p:cNvPr id="38" name="TextBox 17">
            <a:extLst>
              <a:ext uri="{FF2B5EF4-FFF2-40B4-BE49-F238E27FC236}">
                <a16:creationId xmlns:a16="http://schemas.microsoft.com/office/drawing/2014/main" id="{18E6D672-6EA7-4A98-B4C0-939009AE3AEF}"/>
              </a:ext>
            </a:extLst>
          </p:cNvPr>
          <p:cNvSpPr txBox="1"/>
          <p:nvPr/>
        </p:nvSpPr>
        <p:spPr>
          <a:xfrm>
            <a:off x="5219251" y="3110998"/>
            <a:ext cx="16587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</a:t>
            </a:r>
          </a:p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Applications</a:t>
            </a:r>
            <a:endParaRPr lang="en-US" sz="2000" dirty="0">
              <a:solidFill>
                <a:srgbClr val="31475E"/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39" name="グラフィックス 10">
            <a:extLst>
              <a:ext uri="{FF2B5EF4-FFF2-40B4-BE49-F238E27FC236}">
                <a16:creationId xmlns:a16="http://schemas.microsoft.com/office/drawing/2014/main" id="{A9E9E1CA-62AE-44A4-8B11-58B5B4E1B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2938" y="2949604"/>
            <a:ext cx="438144" cy="48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027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>
            <a:extLst>
              <a:ext uri="{FF2B5EF4-FFF2-40B4-BE49-F238E27FC236}">
                <a16:creationId xmlns:a16="http://schemas.microsoft.com/office/drawing/2014/main" id="{B0BA7BA8-62D7-4F26-8114-E8C0984EC101}"/>
              </a:ext>
            </a:extLst>
          </p:cNvPr>
          <p:cNvSpPr/>
          <p:nvPr/>
        </p:nvSpPr>
        <p:spPr>
          <a:xfrm>
            <a:off x="5515982" y="822365"/>
            <a:ext cx="2848708" cy="1248508"/>
          </a:xfrm>
          <a:prstGeom prst="rect">
            <a:avLst/>
          </a:prstGeom>
          <a:solidFill>
            <a:srgbClr val="04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4EFDD08C-5631-4AA5-A9B2-F7D24FF339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19" b="36698"/>
          <a:stretch/>
        </p:blipFill>
        <p:spPr>
          <a:xfrm>
            <a:off x="5515982" y="822365"/>
            <a:ext cx="2848708" cy="1248508"/>
          </a:xfrm>
          <a:prstGeom prst="rect">
            <a:avLst/>
          </a:prstGeom>
        </p:spPr>
      </p:pic>
      <p:pic>
        <p:nvPicPr>
          <p:cNvPr id="7" name="図 6" descr="背景パターン&#10;&#10;自動的に生成された説明">
            <a:extLst>
              <a:ext uri="{FF2B5EF4-FFF2-40B4-BE49-F238E27FC236}">
                <a16:creationId xmlns:a16="http://schemas.microsoft.com/office/drawing/2014/main" id="{18F93B3E-08E2-496A-B681-BF3BF8DAF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515982" y="829442"/>
            <a:ext cx="2848708" cy="1241431"/>
          </a:xfrm>
          <a:prstGeom prst="rect">
            <a:avLst/>
          </a:prstGeom>
        </p:spPr>
      </p:pic>
      <p:pic>
        <p:nvPicPr>
          <p:cNvPr id="10" name="グラフィックス 10">
            <a:extLst>
              <a:ext uri="{FF2B5EF4-FFF2-40B4-BE49-F238E27FC236}">
                <a16:creationId xmlns:a16="http://schemas.microsoft.com/office/drawing/2014/main" id="{BE9594AC-CFFE-4C6B-8535-E071017A1B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80" b="33312"/>
          <a:stretch/>
        </p:blipFill>
        <p:spPr>
          <a:xfrm>
            <a:off x="5682635" y="1024908"/>
            <a:ext cx="355420" cy="326747"/>
          </a:xfrm>
          <a:prstGeom prst="rect">
            <a:avLst/>
          </a:prstGeom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BB405016-D125-4BE2-8418-A24A2C8E98F0}"/>
              </a:ext>
            </a:extLst>
          </p:cNvPr>
          <p:cNvSpPr txBox="1"/>
          <p:nvPr/>
        </p:nvSpPr>
        <p:spPr>
          <a:xfrm>
            <a:off x="5941594" y="1121073"/>
            <a:ext cx="21221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1627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Feature  Scaling</a:t>
            </a:r>
          </a:p>
          <a:p>
            <a:pPr algn="ctr"/>
            <a:r>
              <a:rPr lang="ja-JP" altLang="en-US" sz="1400" b="1" i="0" dirty="0">
                <a:solidFill>
                  <a:srgbClr val="1627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特徴量のスケーリング</a:t>
            </a:r>
            <a:endParaRPr lang="en-US" sz="1400" b="1" dirty="0">
              <a:solidFill>
                <a:srgbClr val="16273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558FF771-298E-488A-9F2F-5BD55FCAE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9504" y="0"/>
            <a:ext cx="1682496" cy="6858000"/>
          </a:xfrm>
          <a:prstGeom prst="rect">
            <a:avLst/>
          </a:prstGeom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4AF80109-51C1-4857-83D5-D8CA7447380F}"/>
              </a:ext>
            </a:extLst>
          </p:cNvPr>
          <p:cNvSpPr/>
          <p:nvPr/>
        </p:nvSpPr>
        <p:spPr>
          <a:xfrm>
            <a:off x="1175726" y="808892"/>
            <a:ext cx="2848708" cy="1248508"/>
          </a:xfrm>
          <a:prstGeom prst="rect">
            <a:avLst/>
          </a:prstGeom>
          <a:solidFill>
            <a:srgbClr val="95B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F7E0AC04-241F-4782-A1CA-AC06479C24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799" r="28799"/>
          <a:stretch/>
        </p:blipFill>
        <p:spPr>
          <a:xfrm>
            <a:off x="1175726" y="808892"/>
            <a:ext cx="2848708" cy="1261981"/>
          </a:xfrm>
          <a:prstGeom prst="rect">
            <a:avLst/>
          </a:prstGeom>
        </p:spPr>
      </p:pic>
      <p:pic>
        <p:nvPicPr>
          <p:cNvPr id="6" name="グラフィックス 10">
            <a:extLst>
              <a:ext uri="{FF2B5EF4-FFF2-40B4-BE49-F238E27FC236}">
                <a16:creationId xmlns:a16="http://schemas.microsoft.com/office/drawing/2014/main" id="{C8FE9176-9452-488A-8A48-680395C555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80" b="33312"/>
          <a:stretch/>
        </p:blipFill>
        <p:spPr>
          <a:xfrm>
            <a:off x="1175852" y="972214"/>
            <a:ext cx="355420" cy="326747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76D5278F-F322-4E18-86E0-E4366CA7BE5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119" b="36698"/>
          <a:stretch/>
        </p:blipFill>
        <p:spPr>
          <a:xfrm>
            <a:off x="1175727" y="808892"/>
            <a:ext cx="2848708" cy="1248508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9D8A99AB-49C3-46BE-A2D2-8328E6CB23A7}"/>
              </a:ext>
            </a:extLst>
          </p:cNvPr>
          <p:cNvSpPr txBox="1"/>
          <p:nvPr/>
        </p:nvSpPr>
        <p:spPr>
          <a:xfrm>
            <a:off x="1531272" y="919520"/>
            <a:ext cx="19292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Data Augmentation</a:t>
            </a:r>
          </a:p>
          <a:p>
            <a:pPr algn="ctr"/>
            <a:r>
              <a:rPr lang="ja-JP" altLang="en-US" b="1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データ拡張</a:t>
            </a:r>
            <a:endParaRPr lang="en-US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6507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969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874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606A458-9666-4E4E-B790-40B3BF785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"/>
          <a:stretch/>
        </p:blipFill>
        <p:spPr>
          <a:xfrm>
            <a:off x="5546975" y="1519428"/>
            <a:ext cx="4115312" cy="41070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6F304D-A262-43E8-87E4-2FB40F92E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3"/>
          <a:stretch/>
        </p:blipFill>
        <p:spPr>
          <a:xfrm>
            <a:off x="635000" y="1519428"/>
            <a:ext cx="4572000" cy="41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1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EC21E2B-9B9B-4C91-A28A-25B1C006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92" y="2758454"/>
            <a:ext cx="646232" cy="13351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8E73CC7-4EF5-4724-BADC-71B71385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8" y="315028"/>
            <a:ext cx="3353091" cy="205453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519378-213F-42A5-9A40-1B832341D8E5}"/>
              </a:ext>
            </a:extLst>
          </p:cNvPr>
          <p:cNvSpPr/>
          <p:nvPr/>
        </p:nvSpPr>
        <p:spPr>
          <a:xfrm>
            <a:off x="996462" y="457200"/>
            <a:ext cx="2391507" cy="15122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7B15935-EB69-484A-8370-BF7BA01159F4}"/>
              </a:ext>
            </a:extLst>
          </p:cNvPr>
          <p:cNvSpPr/>
          <p:nvPr/>
        </p:nvSpPr>
        <p:spPr>
          <a:xfrm>
            <a:off x="2563959" y="2941749"/>
            <a:ext cx="573994" cy="97450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martphone White Green Screen Realistic」の画像、写真素材 ...">
            <a:extLst>
              <a:ext uri="{FF2B5EF4-FFF2-40B4-BE49-F238E27FC236}">
                <a16:creationId xmlns:a16="http://schemas.microsoft.com/office/drawing/2014/main" id="{12241833-9F51-4E39-AA2F-33EDAD0C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4" t="14285" r="26589" b="19365"/>
          <a:stretch/>
        </p:blipFill>
        <p:spPr bwMode="auto">
          <a:xfrm>
            <a:off x="996462" y="2718910"/>
            <a:ext cx="1092200" cy="176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69F4ED0-A1EB-4A1A-A3F0-EC5F37674E66}"/>
              </a:ext>
            </a:extLst>
          </p:cNvPr>
          <p:cNvSpPr/>
          <p:nvPr/>
        </p:nvSpPr>
        <p:spPr>
          <a:xfrm>
            <a:off x="1029417" y="2869720"/>
            <a:ext cx="1013237" cy="14319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7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5AE792-74A5-49F7-A166-168B89BFD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94" y="423080"/>
            <a:ext cx="3733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DEBDBA6-C330-4132-8B16-93686B3AF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625" y="423080"/>
            <a:ext cx="3739959" cy="915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A7C5D99-F729-402B-8D80-305D274DC672}"/>
              </a:ext>
            </a:extLst>
          </p:cNvPr>
          <p:cNvSpPr/>
          <p:nvPr/>
        </p:nvSpPr>
        <p:spPr>
          <a:xfrm>
            <a:off x="912694" y="177421"/>
            <a:ext cx="3733800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7B341D-8B24-409D-9446-B87B9721CB56}"/>
              </a:ext>
            </a:extLst>
          </p:cNvPr>
          <p:cNvSpPr/>
          <p:nvPr/>
        </p:nvSpPr>
        <p:spPr>
          <a:xfrm>
            <a:off x="5293625" y="177421"/>
            <a:ext cx="3747448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025644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 w="57150">
          <a:solidFill>
            <a:srgbClr val="0790DC"/>
          </a:solidFill>
        </a:ln>
      </a:spPr>
      <a:bodyPr wrap="none" lIns="0" tIns="0" rIns="0" bIns="0" rtlCol="0" anchor="t" anchorCtr="0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8814</TotalTime>
  <Words>3348</Words>
  <Application>Microsoft Office PowerPoint</Application>
  <PresentationFormat>ワイド画面</PresentationFormat>
  <Paragraphs>1721</Paragraphs>
  <Slides>55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55</vt:i4>
      </vt:variant>
    </vt:vector>
  </HeadingPairs>
  <TitlesOfParts>
    <vt:vector size="65" baseType="lpstr">
      <vt:lpstr>Helvetica Neue</vt:lpstr>
      <vt:lpstr>Meiryo UI</vt:lpstr>
      <vt:lpstr>メイリオ</vt:lpstr>
      <vt:lpstr>Aharoni</vt:lpstr>
      <vt:lpstr>Arial</vt:lpstr>
      <vt:lpstr>Calibri</vt:lpstr>
      <vt:lpstr>Calibri Light</vt:lpstr>
      <vt:lpstr>Impact</vt:lpstr>
      <vt:lpstr>Segoe UI Black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AI環境構築：PaaS</vt:lpstr>
      <vt:lpstr>PowerPoint プレゼンテーション</vt:lpstr>
      <vt:lpstr>PowerPoint プレゼンテーション</vt:lpstr>
      <vt:lpstr>AI環境構築：IaaS</vt:lpstr>
      <vt:lpstr>PowerPoint プレゼンテーション</vt:lpstr>
      <vt:lpstr>PowerPoint プレゼンテーション</vt:lpstr>
      <vt:lpstr>AI環境構築：推論モデル・Kubernetes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Woraitthinan Kritdikoon</dc:creator>
  <cp:lastModifiedBy>Woraitthinan Kritdikoon</cp:lastModifiedBy>
  <cp:revision>342</cp:revision>
  <dcterms:created xsi:type="dcterms:W3CDTF">2020-07-15T20:01:48Z</dcterms:created>
  <dcterms:modified xsi:type="dcterms:W3CDTF">2022-05-26T23:11:36Z</dcterms:modified>
</cp:coreProperties>
</file>